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cole primaire Les prés verts St Martin de Queyrières" userId="b4db70e141a908d2" providerId="LiveId" clId="{C2174553-EC30-46FD-9CBA-38448BA4BDCB}"/>
    <pc:docChg chg="custSel modSld">
      <pc:chgData name="Ecole primaire Les prés verts St Martin de Queyrières" userId="b4db70e141a908d2" providerId="LiveId" clId="{C2174553-EC30-46FD-9CBA-38448BA4BDCB}" dt="2023-09-15T14:05:34.102" v="22" actId="1076"/>
      <pc:docMkLst>
        <pc:docMk/>
      </pc:docMkLst>
      <pc:sldChg chg="modSp mod">
        <pc:chgData name="Ecole primaire Les prés verts St Martin de Queyrières" userId="b4db70e141a908d2" providerId="LiveId" clId="{C2174553-EC30-46FD-9CBA-38448BA4BDCB}" dt="2023-09-15T14:05:34.102" v="22" actId="1076"/>
        <pc:sldMkLst>
          <pc:docMk/>
          <pc:sldMk cId="1290625952" sldId="256"/>
        </pc:sldMkLst>
        <pc:spChg chg="mod">
          <ac:chgData name="Ecole primaire Les prés verts St Martin de Queyrières" userId="b4db70e141a908d2" providerId="LiveId" clId="{C2174553-EC30-46FD-9CBA-38448BA4BDCB}" dt="2023-09-15T14:05:34.102" v="22" actId="1076"/>
          <ac:spMkLst>
            <pc:docMk/>
            <pc:sldMk cId="1290625952" sldId="256"/>
            <ac:spMk id="8" creationId="{8CFB4E19-D00E-E076-9DAF-EDC6FD01A7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9/15/2023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8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33E86B7-63C2-B3D2-AA04-CFEBDB099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174" y="381850"/>
            <a:ext cx="6835881" cy="212196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4400" dirty="0"/>
              <a:t>NOTRE ÉCOLE S’ENGAGE POUR LE BIEN ÊTRE DES ÉLÈVES À L’ÉCOLE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7A25F5DF-7493-6A8D-2ABF-7CF35B74E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4476" y="2068591"/>
            <a:ext cx="5662095" cy="2536684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dirty="0">
                <a:latin typeface="Aharoni" panose="02010803020104030203" pitchFamily="2" charset="-79"/>
                <a:cs typeface="Aharoni" panose="02010803020104030203" pitchFamily="2" charset="-79"/>
              </a:rPr>
              <a:t>POUR FAVORISER LES APPRENTISSAGES DE VOS ENFANTS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FB4E19-D00E-E076-9DAF-EDC6FD01A77B}"/>
              </a:ext>
            </a:extLst>
          </p:cNvPr>
          <p:cNvSpPr txBox="1"/>
          <p:nvPr/>
        </p:nvSpPr>
        <p:spPr>
          <a:xfrm>
            <a:off x="1000477" y="4623921"/>
            <a:ext cx="1018799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800" b="1" dirty="0">
                <a:solidFill>
                  <a:schemeClr val="accent5"/>
                </a:solidFill>
                <a:latin typeface="Comic Sans MS" panose="020F0502020204030204" pitchFamily="34" charset="0"/>
              </a:rPr>
              <a:t>SI VOTRE ENFANT RENCONTRE DES DIFFICULTÉS AVEC D’AUTRES ELEVES,</a:t>
            </a:r>
          </a:p>
          <a:p>
            <a:pPr algn="ctr">
              <a:spcAft>
                <a:spcPts val="600"/>
              </a:spcAft>
            </a:pPr>
            <a:r>
              <a:rPr lang="fr-FR" sz="2800" b="1" dirty="0">
                <a:solidFill>
                  <a:schemeClr val="accent5"/>
                </a:solidFill>
                <a:latin typeface="Comic Sans MS" panose="020F0502020204030204" pitchFamily="34" charset="0"/>
              </a:rPr>
              <a:t>CONTACTEZ SON ENSEIGNANT </a:t>
            </a:r>
          </a:p>
          <a:p>
            <a:pPr algn="ctr">
              <a:spcAft>
                <a:spcPts val="600"/>
              </a:spcAft>
            </a:pPr>
            <a:r>
              <a:rPr lang="fr-FR" sz="2800" b="1" dirty="0">
                <a:solidFill>
                  <a:schemeClr val="accent5"/>
                </a:solidFill>
                <a:latin typeface="Comic Sans MS" panose="020F0502020204030204" pitchFamily="34" charset="0"/>
              </a:rPr>
              <a:t>ET LE DIRECTEUR DE L’ÉCOLE</a:t>
            </a:r>
            <a:r>
              <a:rPr lang="fr-FR" sz="2400" b="1" dirty="0">
                <a:solidFill>
                  <a:schemeClr val="accent5"/>
                </a:solidFill>
                <a:latin typeface="Comic Sans MS" panose="020F0502020204030204" pitchFamily="34" charset="0"/>
              </a:rPr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F30283F-A048-C0A4-87BC-86EE6D09F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96" y="622020"/>
            <a:ext cx="4296816" cy="739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Une image contenant dessin, illustration, croquis, Dessin d’enfant&#10;&#10;Description générée automatiquement">
            <a:extLst>
              <a:ext uri="{FF2B5EF4-FFF2-40B4-BE49-F238E27FC236}">
                <a16:creationId xmlns:a16="http://schemas.microsoft.com/office/drawing/2014/main" id="{D8730B70-F00F-1C0B-219A-D60E17A04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75" y="2808852"/>
            <a:ext cx="1374902" cy="1643902"/>
          </a:xfrm>
          <a:prstGeom prst="rect">
            <a:avLst/>
          </a:prstGeom>
        </p:spPr>
      </p:pic>
      <p:pic>
        <p:nvPicPr>
          <p:cNvPr id="4" name="Image 3" descr="Une image contenant texte, Police, capture d’écran, Bleu électrique&#10;&#10;Description générée automatiquement">
            <a:extLst>
              <a:ext uri="{FF2B5EF4-FFF2-40B4-BE49-F238E27FC236}">
                <a16:creationId xmlns:a16="http://schemas.microsoft.com/office/drawing/2014/main" id="{7D67D145-9C99-C7BC-77CF-38F8EABA5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277" y="2790206"/>
            <a:ext cx="2007846" cy="166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5952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Aharoni</vt:lpstr>
      <vt:lpstr>Arial</vt:lpstr>
      <vt:lpstr>Avenir Next LT Pro</vt:lpstr>
      <vt:lpstr>Comic Sans MS</vt:lpstr>
      <vt:lpstr>FadeVTI</vt:lpstr>
      <vt:lpstr>NOTRE ÉCOLE S’ENGAGE POUR LE BIEN ÊTRE DES ÉLÈVES À L’ÉCOLE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NOTRE ÉCOLE S’ENGAGE POUR LE BIEN ÊTRE DES ÉLÈVES À L’ÉCOLE</dc:title>
  <dc:creator>Nathalie Fourbet</dc:creator>
  <cp:lastModifiedBy>Ecole primaire Les prés verts St Martin de Queyrières</cp:lastModifiedBy>
  <cp:revision>4</cp:revision>
  <dcterms:created xsi:type="dcterms:W3CDTF">2023-07-03T13:22:48Z</dcterms:created>
  <dcterms:modified xsi:type="dcterms:W3CDTF">2023-09-15T14:05:35Z</dcterms:modified>
</cp:coreProperties>
</file>