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355" r:id="rId4"/>
    <p:sldId id="368" r:id="rId5"/>
    <p:sldId id="369" r:id="rId6"/>
    <p:sldId id="354" r:id="rId7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LET Frank" initials="NF" lastIdx="1" clrIdx="0">
    <p:extLst>
      <p:ext uri="{19B8F6BF-5375-455C-9EA6-DF929625EA0E}">
        <p15:presenceInfo xmlns:p15="http://schemas.microsoft.com/office/powerpoint/2012/main" xmlns="" userId="S::nicolletf@eduprovence.fr::c765c19e-9304-4fc2-9640-276d7f9dfd4f" providerId="AD"/>
      </p:ext>
    </p:extLst>
  </p:cmAuthor>
  <p:cmAuthor id="2" name="sophie" initials="s" lastIdx="1" clrIdx="1">
    <p:extLst>
      <p:ext uri="{19B8F6BF-5375-455C-9EA6-DF929625EA0E}">
        <p15:presenceInfo xmlns:p15="http://schemas.microsoft.com/office/powerpoint/2012/main" xmlns="" userId="soph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428-B951-49E7-960F-8E9605CC4301}" type="datetimeFigureOut">
              <a:rPr lang="fr-FR" smtClean="0"/>
              <a:pPr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8916-3FE4-443E-82C0-8F725540AE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5199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428-B951-49E7-960F-8E9605CC4301}" type="datetimeFigureOut">
              <a:rPr lang="fr-FR" smtClean="0"/>
              <a:pPr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8916-3FE4-443E-82C0-8F725540AE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9997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428-B951-49E7-960F-8E9605CC4301}" type="datetimeFigureOut">
              <a:rPr lang="fr-FR" smtClean="0"/>
              <a:pPr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8916-3FE4-443E-82C0-8F725540AE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686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428-B951-49E7-960F-8E9605CC4301}" type="datetimeFigureOut">
              <a:rPr lang="fr-FR" smtClean="0"/>
              <a:pPr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8916-3FE4-443E-82C0-8F725540AE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893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428-B951-49E7-960F-8E9605CC4301}" type="datetimeFigureOut">
              <a:rPr lang="fr-FR" smtClean="0"/>
              <a:pPr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8916-3FE4-443E-82C0-8F725540AE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202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428-B951-49E7-960F-8E9605CC4301}" type="datetimeFigureOut">
              <a:rPr lang="fr-FR" smtClean="0"/>
              <a:pPr/>
              <a:t>02/12/2022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8916-3FE4-443E-82C0-8F725540AE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946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428-B951-49E7-960F-8E9605CC4301}" type="datetimeFigureOut">
              <a:rPr lang="fr-FR" smtClean="0"/>
              <a:pPr/>
              <a:t>02/12/2022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8916-3FE4-443E-82C0-8F725540AE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720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428-B951-49E7-960F-8E9605CC4301}" type="datetimeFigureOut">
              <a:rPr lang="fr-FR" smtClean="0"/>
              <a:pPr/>
              <a:t>02/12/2022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8916-3FE4-443E-82C0-8F725540AE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2761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428-B951-49E7-960F-8E9605CC4301}" type="datetimeFigureOut">
              <a:rPr lang="fr-FR" smtClean="0"/>
              <a:pPr/>
              <a:t>02/12/2022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8916-3FE4-443E-82C0-8F725540AE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0162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428-B951-49E7-960F-8E9605CC4301}" type="datetimeFigureOut">
              <a:rPr lang="fr-FR" smtClean="0"/>
              <a:pPr/>
              <a:t>02/12/2022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8916-3FE4-443E-82C0-8F725540AE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4732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428-B951-49E7-960F-8E9605CC4301}" type="datetimeFigureOut">
              <a:rPr lang="fr-FR" smtClean="0"/>
              <a:pPr/>
              <a:t>02/12/2022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8916-3FE4-443E-82C0-8F725540AE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9126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3428-B951-49E7-960F-8E9605CC4301}" type="datetimeFigureOut">
              <a:rPr lang="fr-FR" smtClean="0"/>
              <a:pPr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8916-3FE4-443E-82C0-8F725540AE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5056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xmlns="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xmlns="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xmlns="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xmlns="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xmlns="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xmlns="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xmlns="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xmlns="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xmlns="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84851" y="762380"/>
            <a:ext cx="4083477" cy="2335292"/>
          </a:xfrm>
        </p:spPr>
        <p:txBody>
          <a:bodyPr>
            <a:normAutofit fontScale="90000"/>
          </a:bodyPr>
          <a:lstStyle/>
          <a:p>
            <a:r>
              <a:rPr lang="fr-FR" sz="1900" dirty="0"/>
              <a:t/>
            </a:r>
            <a:br>
              <a:rPr lang="fr-FR" sz="1900" dirty="0"/>
            </a:br>
            <a:r>
              <a:rPr lang="fr-FR" sz="1900" dirty="0"/>
              <a:t/>
            </a:r>
            <a:br>
              <a:rPr lang="fr-FR" sz="1900" dirty="0"/>
            </a:br>
            <a:r>
              <a:rPr lang="fr-FR" sz="5400" dirty="0"/>
              <a:t>Réseau </a:t>
            </a:r>
            <a:br>
              <a:rPr lang="fr-FR" sz="5400" dirty="0"/>
            </a:br>
            <a:r>
              <a:rPr lang="fr-FR" sz="5400" dirty="0"/>
              <a:t>la Nerthe </a:t>
            </a:r>
            <a:r>
              <a:rPr lang="fr-FR" sz="1900" dirty="0"/>
              <a:t/>
            </a:r>
            <a:br>
              <a:rPr lang="fr-FR" sz="1900" dirty="0"/>
            </a:br>
            <a:endParaRPr lang="fr-FR" sz="19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70379" y="3025356"/>
            <a:ext cx="4197949" cy="3531514"/>
          </a:xfrm>
        </p:spPr>
        <p:txBody>
          <a:bodyPr>
            <a:normAutofit lnSpcReduction="10000"/>
          </a:bodyPr>
          <a:lstStyle/>
          <a:p>
            <a:r>
              <a:rPr lang="fr-FR" sz="8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3200" dirty="0"/>
              <a:t>DIRECTOIRE</a:t>
            </a:r>
            <a:endParaRPr lang="fr-FR" sz="3600" dirty="0"/>
          </a:p>
          <a:p>
            <a:r>
              <a:rPr lang="fr-FR" sz="3600" dirty="0"/>
              <a:t> </a:t>
            </a:r>
          </a:p>
          <a:p>
            <a:r>
              <a:rPr lang="fr-FR" sz="4800" dirty="0"/>
              <a:t>05 décembre 2022</a:t>
            </a:r>
          </a:p>
          <a:p>
            <a:r>
              <a:rPr lang="fr-FR" sz="2600" dirty="0"/>
              <a:t>   </a:t>
            </a:r>
            <a:r>
              <a:rPr lang="fr-FR" sz="1800" dirty="0"/>
              <a:t>Coordonnateurs</a:t>
            </a:r>
          </a:p>
          <a:p>
            <a:r>
              <a:rPr lang="fr-FR" sz="1800" dirty="0"/>
              <a:t>     </a:t>
            </a:r>
            <a:r>
              <a:rPr lang="fr-FR" sz="1800" dirty="0" err="1"/>
              <a:t>M.Catinaud</a:t>
            </a:r>
            <a:r>
              <a:rPr lang="fr-FR" sz="1800" dirty="0"/>
              <a:t> O Hoffalt </a:t>
            </a:r>
            <a:r>
              <a:rPr lang="fr-FR" sz="1800" dirty="0" err="1"/>
              <a:t>F.Nicollet</a:t>
            </a:r>
            <a:endParaRPr lang="fr-FR" sz="1800" dirty="0"/>
          </a:p>
          <a:p>
            <a:pPr algn="l"/>
            <a:endParaRPr lang="fr-FR" sz="800" dirty="0"/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xmlns="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xmlns="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/>
          <a:srcRect l="853" r="2" b="2"/>
          <a:stretch/>
        </p:blipFill>
        <p:spPr>
          <a:xfrm>
            <a:off x="921910" y="465243"/>
            <a:ext cx="6648469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4" name="AutoShape 2" descr="La Chapelle Saint-Michel, retour par le Vallon de la Gipière – le Rove -  Sentiers de randonnée en pleine Na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La Chapelle Saint-Michel, retour par le Vallon de la Gipière – le Rove -  Sentiers de randonnée en pleine Na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333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4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DAFD19C-370C-4F6A-B528-9953605BED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697" r="21575" b="139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2" name="Rectangle 36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7980" y="771989"/>
            <a:ext cx="7566090" cy="4622178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>Ordre du jour </a:t>
            </a:r>
            <a:br>
              <a:rPr lang="fr-FR" sz="4400" dirty="0"/>
            </a:b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Définir les thématiques de travail du Directoire</a:t>
            </a:r>
            <a:b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Définir les thématiques de Conseil pédagogique </a:t>
            </a:r>
            <a:b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7980" y="5394166"/>
            <a:ext cx="5125151" cy="330774"/>
          </a:xfrm>
        </p:spPr>
        <p:txBody>
          <a:bodyPr>
            <a:normAutofit lnSpcReduction="10000"/>
          </a:bodyPr>
          <a:lstStyle/>
          <a:p>
            <a:pPr algn="l"/>
            <a:endParaRPr lang="fr-FR" sz="18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8661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D846431-D519-4E97-A46B-F71A8840D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/>
            </a:r>
            <a:br>
              <a:rPr lang="fr-FR" b="1" u="sng" dirty="0"/>
            </a:br>
            <a:r>
              <a:rPr lang="fr-FR" b="1" dirty="0"/>
              <a:t>LE DIRECTOIRE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0992723-26C1-4547-A425-0A0D9822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1325462"/>
            <a:ext cx="11736198" cy="53605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4 objectifs 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>Conçoit et suit le </a:t>
            </a:r>
            <a:r>
              <a:rPr lang="fr-FR" b="1" dirty="0"/>
              <a:t>projet du réseau</a:t>
            </a:r>
            <a:r>
              <a:rPr lang="fr-FR" dirty="0"/>
              <a:t> ( en lien avec les commissions ).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dirty="0"/>
              <a:t>Définit les </a:t>
            </a:r>
            <a:r>
              <a:rPr lang="fr-FR" b="1" dirty="0"/>
              <a:t>thématiques de travail</a:t>
            </a:r>
            <a:r>
              <a:rPr lang="fr-FR" dirty="0"/>
              <a:t> ( courrier de M le Recteur) du Conseil pédagogique. 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Communique des informations</a:t>
            </a:r>
            <a:r>
              <a:rPr lang="fr-FR" dirty="0"/>
              <a:t> et les commandes institutionnelles.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b="1" dirty="0"/>
              <a:t>Impulse des actions communes</a:t>
            </a:r>
            <a:r>
              <a:rPr lang="fr-FR" dirty="0"/>
              <a:t> autour des parcours éducatifs.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8299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328963-858C-41B5-8652-7D55694B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fr-FR" b="1" dirty="0"/>
              <a:t>LE CONSEIL PEDAGOGIQUE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19980B9-8376-408C-8DE3-B4C3F4383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5372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u="sng" dirty="0"/>
              <a:t/>
            </a:r>
            <a:br>
              <a:rPr lang="fr-FR" b="1" u="sng" dirty="0"/>
            </a:br>
            <a:r>
              <a:rPr lang="fr-FR" dirty="0"/>
              <a:t>3 objectifs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r>
              <a:rPr lang="fr-FR" b="1" dirty="0"/>
              <a:t>Définit des indicateurs et des outils</a:t>
            </a:r>
            <a:r>
              <a:rPr lang="fr-FR" dirty="0"/>
              <a:t> pour nourrir le travail des commissions par </a:t>
            </a:r>
            <a:r>
              <a:rPr lang="fr-FR" b="1" dirty="0"/>
              <a:t>l’intervention de « grands témoins ».</a:t>
            </a:r>
            <a:r>
              <a:rPr lang="fr-FR" dirty="0"/>
              <a:t> (expert d’une thématique interne y compris des enseignants /personnels ressources ou externe au réseau) = voir nouveau calendrier.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  <a:p>
            <a:r>
              <a:rPr lang="fr-FR" b="1" dirty="0"/>
              <a:t>Suit les travaux des commissions</a:t>
            </a:r>
            <a:r>
              <a:rPr lang="fr-FR" dirty="0"/>
              <a:t> qui restent autonomes . Elles sont </a:t>
            </a:r>
            <a:r>
              <a:rPr lang="fr-FR" dirty="0" err="1"/>
              <a:t>co</a:t>
            </a:r>
            <a:r>
              <a:rPr lang="fr-FR" dirty="0"/>
              <a:t> -pilotées par 2 membres du Directoire et se réunissent autant que de besoin . Les calendriers sont diffusés à tous les membres du Conseil pédagogique . Chaque membre a la possibilité de participer à plusieurs commissions. </a:t>
            </a:r>
            <a:br>
              <a:rPr lang="fr-FR" dirty="0"/>
            </a:br>
            <a:endParaRPr lang="fr-FR" dirty="0"/>
          </a:p>
          <a:p>
            <a:r>
              <a:rPr lang="fr-FR" dirty="0"/>
              <a:t>Elles rendent compte de leurs actions à l’occasion du dernier Conseil pédagogique ( le 09/05).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  <a:p>
            <a:r>
              <a:rPr lang="fr-FR" b="1" dirty="0">
                <a:latin typeface="calibri" panose="020F0502020204030204" pitchFamily="34" charset="0"/>
              </a:rPr>
              <a:t>Mise en place d’actions communes expérimentales</a:t>
            </a:r>
            <a:r>
              <a:rPr lang="fr-FR" dirty="0"/>
              <a:t> (autour des parcours éducatifs)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5463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518911-0CD1-44B7-888A-C0B6B4EC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ACTIONS COMMUNES  AUTOUR DES PARCOURS EDUCATIFS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4CB1CEE-C909-414D-9054-380C0CE20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L’idée : mettre en place progressivement au niveau du réseau des actions communes entre établissement en s’aidant des parcours éducatifs </a:t>
            </a:r>
          </a:p>
          <a:p>
            <a:r>
              <a:rPr lang="fr-FR" dirty="0"/>
              <a:t>PEAC</a:t>
            </a:r>
          </a:p>
          <a:p>
            <a:r>
              <a:rPr lang="fr-FR" dirty="0"/>
              <a:t>AVENIR</a:t>
            </a:r>
          </a:p>
          <a:p>
            <a:r>
              <a:rPr lang="fr-FR" dirty="0"/>
              <a:t>SANTEE</a:t>
            </a:r>
          </a:p>
          <a:p>
            <a:r>
              <a:rPr lang="fr-FR" dirty="0"/>
              <a:t>CITOYEN</a:t>
            </a:r>
          </a:p>
          <a:p>
            <a:pPr marL="0" indent="0">
              <a:buNone/>
            </a:pPr>
            <a:r>
              <a:rPr lang="fr-FR" dirty="0"/>
              <a:t>Proposition pour cette année : mars/avril actions à expérimenter autour du PEAC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8653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D7875F4-684C-4520-969F-C3466193E5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583"/>
          <a:stretch/>
        </p:blipFill>
        <p:spPr>
          <a:xfrm>
            <a:off x="0" y="-11422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286AC7-00B1-4FC4-BA0A-B89F9CD0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4332000"/>
            <a:ext cx="4204137" cy="1537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MERCI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2ED3B35-D8F6-4508-839F-00E3EB7FC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2265405"/>
            <a:ext cx="4593021" cy="37720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457747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62</Words>
  <Application>Microsoft Office PowerPoint</Application>
  <PresentationFormat>Personnalisé</PresentationFormat>
  <Paragraphs>39</Paragraphs>
  <Slides>6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  Réseau  la Nerthe  </vt:lpstr>
      <vt:lpstr>   Ordre du jour   Définir les thématiques de travail du Directoire Définir les thématiques de Conseil pédagogique   </vt:lpstr>
      <vt:lpstr> LE DIRECTOIRE </vt:lpstr>
      <vt:lpstr>LE CONSEIL PEDAGOGIQUE</vt:lpstr>
      <vt:lpstr>ACTIONS COMMUNES  AUTOUR DES PARCOURS EDUCATIFS </vt:lpstr>
      <vt:lpstr>MERCI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Windows User</dc:creator>
  <cp:lastModifiedBy>christophe.catinaud</cp:lastModifiedBy>
  <cp:revision>46</cp:revision>
  <cp:lastPrinted>2022-12-02T15:01:40Z</cp:lastPrinted>
  <dcterms:created xsi:type="dcterms:W3CDTF">2022-05-15T14:26:31Z</dcterms:created>
  <dcterms:modified xsi:type="dcterms:W3CDTF">2022-12-02T15:47:39Z</dcterms:modified>
</cp:coreProperties>
</file>