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15BD-CE2D-48B6-9918-2C8C02E0CD1B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8629-96A3-4322-881A-3BBD0579EC57}" type="slidenum">
              <a:rPr lang="fr-FR" smtClean="0"/>
              <a:t>‹#›</a:t>
            </a:fld>
            <a:endParaRPr lang="fr-F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15BD-CE2D-48B6-9918-2C8C02E0CD1B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8629-96A3-4322-881A-3BBD0579EC5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15BD-CE2D-48B6-9918-2C8C02E0CD1B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8629-96A3-4322-881A-3BBD0579EC5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15BD-CE2D-48B6-9918-2C8C02E0CD1B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8629-96A3-4322-881A-3BBD0579EC5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15BD-CE2D-48B6-9918-2C8C02E0CD1B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B238629-96A3-4322-881A-3BBD0579EC57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15BD-CE2D-48B6-9918-2C8C02E0CD1B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8629-96A3-4322-881A-3BBD0579EC5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15BD-CE2D-48B6-9918-2C8C02E0CD1B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8629-96A3-4322-881A-3BBD0579EC5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15BD-CE2D-48B6-9918-2C8C02E0CD1B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8629-96A3-4322-881A-3BBD0579EC5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15BD-CE2D-48B6-9918-2C8C02E0CD1B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8629-96A3-4322-881A-3BBD0579EC5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15BD-CE2D-48B6-9918-2C8C02E0CD1B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8629-96A3-4322-881A-3BBD0579EC5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15BD-CE2D-48B6-9918-2C8C02E0CD1B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8629-96A3-4322-881A-3BBD0579EC5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F115BD-CE2D-48B6-9918-2C8C02E0CD1B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238629-96A3-4322-881A-3BBD0579EC57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Une journée dans la peau d’un chercheur!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Masterclasse</a:t>
            </a:r>
            <a:r>
              <a:rPr lang="fr-FR" dirty="0" smtClean="0"/>
              <a:t> internationale de la 1S2 du lycée St Charles le 23 mars 2017 au CPPM de Marseille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Paroles d’élèves</a:t>
            </a:r>
            <a:endParaRPr lang="fr-FR" dirty="0"/>
          </a:p>
        </p:txBody>
      </p:sp>
      <p:pic>
        <p:nvPicPr>
          <p:cNvPr id="4" name="Content Placeholder 3" descr="parchem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8208911" cy="5112568"/>
          </a:xfrm>
        </p:spPr>
      </p:pic>
      <p:sp>
        <p:nvSpPr>
          <p:cNvPr id="7" name="TextBox 6"/>
          <p:cNvSpPr txBox="1"/>
          <p:nvPr/>
        </p:nvSpPr>
        <p:spPr>
          <a:xfrm>
            <a:off x="827584" y="198884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« I </a:t>
            </a:r>
            <a:r>
              <a:rPr lang="fr-FR" dirty="0" err="1" smtClean="0"/>
              <a:t>spent</a:t>
            </a:r>
            <a:r>
              <a:rPr lang="fr-FR" dirty="0" smtClean="0"/>
              <a:t> a good </a:t>
            </a:r>
            <a:r>
              <a:rPr lang="fr-FR" dirty="0" err="1" smtClean="0"/>
              <a:t>day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new </a:t>
            </a:r>
            <a:r>
              <a:rPr lang="fr-FR" dirty="0" err="1" smtClean="0"/>
              <a:t>things</a:t>
            </a:r>
            <a:r>
              <a:rPr lang="fr-FR" dirty="0" smtClean="0"/>
              <a:t> about </a:t>
            </a:r>
            <a:r>
              <a:rPr lang="fr-FR" dirty="0" err="1" smtClean="0"/>
              <a:t>physics</a:t>
            </a:r>
            <a:r>
              <a:rPr lang="fr-FR" dirty="0" smtClean="0"/>
              <a:t> microparticules. I </a:t>
            </a:r>
            <a:r>
              <a:rPr lang="fr-FR" dirty="0" err="1" smtClean="0"/>
              <a:t>hope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help for the senior </a:t>
            </a:r>
            <a:r>
              <a:rPr lang="fr-FR" dirty="0" err="1" smtClean="0"/>
              <a:t>year</a:t>
            </a:r>
            <a:r>
              <a:rPr lang="fr-FR" dirty="0" smtClean="0"/>
              <a:t>. It </a:t>
            </a:r>
            <a:r>
              <a:rPr lang="fr-FR" dirty="0" err="1" smtClean="0"/>
              <a:t>was</a:t>
            </a:r>
            <a:r>
              <a:rPr lang="fr-FR" dirty="0" smtClean="0"/>
              <a:t> a bit hard to </a:t>
            </a:r>
            <a:r>
              <a:rPr lang="fr-FR" dirty="0" err="1" smtClean="0"/>
              <a:t>handle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all the informations » Ronan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30689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« La sortie au CPPM était très intéressante mais par moments les informations étaient données de façon très dense et c’était parfois un peu compliqué pour la compréhension » </a:t>
            </a:r>
            <a:r>
              <a:rPr lang="fr-FR" dirty="0" err="1" smtClean="0"/>
              <a:t>Elyssa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4149080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« La théorie était très bien expliquée malheureusement  nous n’avons pas tout vu en particulier les calculs pour nous donner une première impression ( même si ceux-ci n’étaient pas détaillés) de tout le travail derrière. Ce choix est compréhensible mais frustrant. » Vivien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Paroles d’élèves</a:t>
            </a:r>
            <a:endParaRPr lang="fr-FR" dirty="0"/>
          </a:p>
        </p:txBody>
      </p:sp>
      <p:pic>
        <p:nvPicPr>
          <p:cNvPr id="4" name="Content Placeholder 3" descr="parchem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268760"/>
            <a:ext cx="8352927" cy="5328592"/>
          </a:xfrm>
        </p:spPr>
      </p:pic>
      <p:sp>
        <p:nvSpPr>
          <p:cNvPr id="5" name="TextBox 4"/>
          <p:cNvSpPr txBox="1"/>
          <p:nvPr/>
        </p:nvSpPr>
        <p:spPr>
          <a:xfrm>
            <a:off x="1187624" y="2132856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« La matinée a été très agréable, bon accueil ainsi qu’une bonne humeur qui fait plaisir. Des réponses de qualité à toutes nos questions et une variations des thèmes étudiés qui rend l’ensemble moins lourd. Cependant, une petite journée pour de grandes informations qui rend la journée assez condensée.» </a:t>
            </a:r>
            <a:r>
              <a:rPr lang="fr-FR" dirty="0" err="1" smtClean="0"/>
              <a:t>Rayan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3645024"/>
            <a:ext cx="72859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J’ai trouvé cette sortie très intéressante car nous y avons appris des</a:t>
            </a:r>
          </a:p>
          <a:p>
            <a:r>
              <a:rPr lang="fr-FR" dirty="0" smtClean="0"/>
              <a:t>Choses que nous ne voyons pas en cours. La première partie a été </a:t>
            </a:r>
          </a:p>
          <a:p>
            <a:r>
              <a:rPr lang="fr-FR" dirty="0" smtClean="0"/>
              <a:t>amenée très intelligemment en partant du corps humain , puis de</a:t>
            </a:r>
          </a:p>
          <a:p>
            <a:r>
              <a:rPr lang="fr-FR" dirty="0" smtClean="0"/>
              <a:t> l’hydrogène jusqu’aux particules élémentaires. La partie sur les </a:t>
            </a:r>
          </a:p>
          <a:p>
            <a:r>
              <a:rPr lang="fr-FR" dirty="0" smtClean="0"/>
              <a:t>quarks et les bosons était très intéressante et plutôt simple à </a:t>
            </a:r>
          </a:p>
          <a:p>
            <a:r>
              <a:rPr lang="fr-FR" dirty="0" smtClean="0"/>
              <a:t>Comprendre. Par la suite, les caractéristiques techniques  des </a:t>
            </a:r>
          </a:p>
          <a:p>
            <a:r>
              <a:rPr lang="fr-FR" dirty="0" smtClean="0"/>
              <a:t>accélérateurs étaient plus flous pour moi et moins ludiques. »Maxime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Paroles d’élèves</a:t>
            </a:r>
            <a:endParaRPr lang="fr-FR" dirty="0"/>
          </a:p>
        </p:txBody>
      </p:sp>
      <p:pic>
        <p:nvPicPr>
          <p:cNvPr id="4" name="Content Placeholder 3" descr="parchem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124744"/>
            <a:ext cx="8568951" cy="5544616"/>
          </a:xfrm>
        </p:spPr>
      </p:pic>
      <p:sp>
        <p:nvSpPr>
          <p:cNvPr id="6" name="TextBox 5"/>
          <p:cNvSpPr txBox="1"/>
          <p:nvPr/>
        </p:nvSpPr>
        <p:spPr>
          <a:xfrm>
            <a:off x="899592" y="1916832"/>
            <a:ext cx="73180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dirty="0" smtClean="0"/>
              <a:t>« Cette sortie était très </a:t>
            </a:r>
            <a:r>
              <a:rPr lang="fr-FR" dirty="0" err="1" smtClean="0"/>
              <a:t>interessante</a:t>
            </a:r>
            <a:r>
              <a:rPr lang="fr-FR" dirty="0" smtClean="0"/>
              <a:t>. J’ai beaucoup aimé la matinée. </a:t>
            </a:r>
          </a:p>
          <a:p>
            <a:pPr algn="just"/>
            <a:r>
              <a:rPr lang="fr-FR" dirty="0" smtClean="0"/>
              <a:t>Cependant J’ai trouvé qu’il y avait beaucoup trop d’informations</a:t>
            </a:r>
          </a:p>
          <a:p>
            <a:pPr algn="just"/>
            <a:r>
              <a:rPr lang="fr-FR" dirty="0" smtClean="0"/>
              <a:t>À assimiler en peu de temps. Le fait de faire des conférences avec des </a:t>
            </a:r>
          </a:p>
          <a:p>
            <a:pPr algn="just"/>
            <a:r>
              <a:rPr lang="fr-FR" dirty="0" smtClean="0"/>
              <a:t>Classes d’autres pays était une très bonne idée mais de le faire à 16h </a:t>
            </a:r>
          </a:p>
          <a:p>
            <a:pPr algn="just"/>
            <a:r>
              <a:rPr lang="fr-FR" dirty="0" smtClean="0"/>
              <a:t>en anglais, c’était un peu dur. Ce serait plus équilibré de faire cette </a:t>
            </a:r>
          </a:p>
          <a:p>
            <a:pPr algn="just"/>
            <a:r>
              <a:rPr lang="fr-FR" dirty="0" smtClean="0"/>
              <a:t>Sortie sur deux jours. C’était super de manger au restaurant </a:t>
            </a:r>
          </a:p>
          <a:p>
            <a:pPr algn="just"/>
            <a:r>
              <a:rPr lang="fr-FR" dirty="0" smtClean="0"/>
              <a:t>Universitaire et j’ai bien aimé visiter le campus. » </a:t>
            </a:r>
            <a:r>
              <a:rPr lang="fr-FR" dirty="0" err="1" smtClean="0"/>
              <a:t>Loubna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861048"/>
            <a:ext cx="781816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dirty="0" smtClean="0"/>
              <a:t>« Il était très intéressant de se voir expliquer des notions qui certes</a:t>
            </a:r>
          </a:p>
          <a:p>
            <a:pPr algn="just"/>
            <a:r>
              <a:rPr lang="fr-FR" dirty="0" smtClean="0"/>
              <a:t> étaient compliquées mais aussi très intéressantes. L’exposé de la </a:t>
            </a:r>
          </a:p>
          <a:p>
            <a:pPr algn="just"/>
            <a:r>
              <a:rPr lang="fr-FR" dirty="0" smtClean="0"/>
              <a:t>matinée était peut-être un peu long, une petite activité avec QCM </a:t>
            </a:r>
          </a:p>
          <a:p>
            <a:pPr algn="just"/>
            <a:r>
              <a:rPr lang="fr-FR" dirty="0" smtClean="0"/>
              <a:t>ou questions aurait permis que ce soit moins un bloc à écouter. De plus</a:t>
            </a:r>
          </a:p>
          <a:p>
            <a:pPr algn="just"/>
            <a:r>
              <a:rPr lang="fr-FR" dirty="0" smtClean="0"/>
              <a:t>Le fait que nous ayons fait une activité en commun avec l’Europe et que </a:t>
            </a:r>
          </a:p>
          <a:p>
            <a:pPr algn="just"/>
            <a:r>
              <a:rPr lang="fr-FR" dirty="0" smtClean="0"/>
              <a:t>nous ayons vu les autres pays en visioconférence était génial à mon goût. »</a:t>
            </a:r>
          </a:p>
          <a:p>
            <a:pPr algn="just"/>
            <a:r>
              <a:rPr lang="fr-FR" dirty="0" smtClean="0"/>
              <a:t>Théo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Paroles d’élèves</a:t>
            </a:r>
            <a:endParaRPr lang="fr-FR" dirty="0"/>
          </a:p>
        </p:txBody>
      </p:sp>
      <p:pic>
        <p:nvPicPr>
          <p:cNvPr id="4" name="Content Placeholder 3" descr="parchem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24744"/>
            <a:ext cx="8424935" cy="5400600"/>
          </a:xfrm>
        </p:spPr>
      </p:pic>
      <p:sp>
        <p:nvSpPr>
          <p:cNvPr id="5" name="TextBox 4"/>
          <p:cNvSpPr txBox="1"/>
          <p:nvPr/>
        </p:nvSpPr>
        <p:spPr>
          <a:xfrm>
            <a:off x="971600" y="1988840"/>
            <a:ext cx="74238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J’ai trouvé cette sortie super cool! Le sujet était intéressant et mérite </a:t>
            </a:r>
          </a:p>
          <a:p>
            <a:r>
              <a:rPr lang="fr-FR" dirty="0" smtClean="0"/>
              <a:t>en effet d’y porter notre attention. Par moments les explications étaient</a:t>
            </a:r>
          </a:p>
          <a:p>
            <a:r>
              <a:rPr lang="fr-FR" dirty="0" smtClean="0"/>
              <a:t> claires mais même avec ces explications le sujet pouvait encore être </a:t>
            </a:r>
          </a:p>
          <a:p>
            <a:r>
              <a:rPr lang="fr-FR" dirty="0" smtClean="0"/>
              <a:t>flou…Bref, pendant cette sortie tout est allé vite, un peu trop.. » Victor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885039" y="3284984"/>
            <a:ext cx="738856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dirty="0" smtClean="0"/>
              <a:t>« D’après moi , la journée a é&amp;té très enrichissante. Les deux premiers </a:t>
            </a:r>
          </a:p>
          <a:p>
            <a:pPr algn="just"/>
            <a:r>
              <a:rPr lang="fr-FR" dirty="0" smtClean="0"/>
              <a:t>Intervenants expliquaient vraiment très bien ( surtout Julien). Ceci </a:t>
            </a:r>
          </a:p>
          <a:p>
            <a:pPr algn="just"/>
            <a:r>
              <a:rPr lang="fr-FR" dirty="0" smtClean="0"/>
              <a:t>m’a permis de comprendre et d’apprendre de nouvelles choses. </a:t>
            </a:r>
          </a:p>
          <a:p>
            <a:pPr algn="just"/>
            <a:r>
              <a:rPr lang="fr-FR" dirty="0" smtClean="0"/>
              <a:t>La dernière intervenante, sans mauvais jugement de ma part, a </a:t>
            </a:r>
          </a:p>
          <a:p>
            <a:pPr algn="just"/>
            <a:r>
              <a:rPr lang="fr-FR" dirty="0" smtClean="0"/>
              <a:t>expliqué un peu vite. Les activités faîtes sur l’ordinateur m’ont </a:t>
            </a:r>
          </a:p>
          <a:p>
            <a:pPr algn="just"/>
            <a:r>
              <a:rPr lang="fr-FR" dirty="0" smtClean="0"/>
              <a:t>beaucoup plu. Elles étaient très intéressantes tout comme les quatre </a:t>
            </a:r>
          </a:p>
          <a:p>
            <a:pPr algn="just"/>
            <a:r>
              <a:rPr lang="fr-FR" dirty="0" smtClean="0"/>
              <a:t>personnes qui ont su nous guider et nous aider tout au long de la </a:t>
            </a:r>
          </a:p>
          <a:p>
            <a:pPr algn="just"/>
            <a:r>
              <a:rPr lang="fr-FR" dirty="0" smtClean="0"/>
              <a:t>séance. » </a:t>
            </a:r>
            <a:r>
              <a:rPr lang="fr-FR" dirty="0" err="1" smtClean="0"/>
              <a:t>Mouna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Paroles d’élèves</a:t>
            </a:r>
            <a:endParaRPr lang="fr-FR" dirty="0"/>
          </a:p>
        </p:txBody>
      </p:sp>
      <p:pic>
        <p:nvPicPr>
          <p:cNvPr id="4" name="Content Placeholder 3" descr="parchem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7992887" cy="5184576"/>
          </a:xfrm>
        </p:spPr>
      </p:pic>
      <p:sp>
        <p:nvSpPr>
          <p:cNvPr id="5" name="TextBox 4"/>
          <p:cNvSpPr txBox="1"/>
          <p:nvPr/>
        </p:nvSpPr>
        <p:spPr>
          <a:xfrm>
            <a:off x="1115616" y="1988840"/>
            <a:ext cx="72122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dirty="0" smtClean="0"/>
              <a:t>« J’ai trouvé la sortie de ce jeudi très intéressante car j’ai appris plein </a:t>
            </a:r>
          </a:p>
          <a:p>
            <a:pPr algn="just"/>
            <a:r>
              <a:rPr lang="fr-FR" dirty="0" smtClean="0"/>
              <a:t>de choses sur l’invisible, seulement je pense qu’il y avait trop </a:t>
            </a:r>
          </a:p>
          <a:p>
            <a:pPr algn="just"/>
            <a:r>
              <a:rPr lang="fr-FR" dirty="0" smtClean="0"/>
              <a:t>d’informations pour tout comprendre lors de la matinée. </a:t>
            </a:r>
          </a:p>
          <a:p>
            <a:pPr algn="just"/>
            <a:r>
              <a:rPr lang="fr-FR" dirty="0" smtClean="0"/>
              <a:t>L’après-midi, l’atelier a été innovant car nous avons utilisé les </a:t>
            </a:r>
          </a:p>
          <a:p>
            <a:pPr algn="just"/>
            <a:r>
              <a:rPr lang="fr-FR" dirty="0" smtClean="0"/>
              <a:t>appareils informatiques pour se mettre dans la peau d’un chercheur.</a:t>
            </a:r>
          </a:p>
          <a:p>
            <a:pPr algn="just"/>
            <a:r>
              <a:rPr lang="fr-FR" dirty="0" smtClean="0"/>
              <a:t> Cette sortie était complète et plaisante. » Antony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3789040"/>
            <a:ext cx="70471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J’ai trouvé cette sortie au CPPM très intéressante. J’ai plutôt aimé </a:t>
            </a:r>
          </a:p>
          <a:p>
            <a:r>
              <a:rPr lang="fr-FR" dirty="0" smtClean="0"/>
              <a:t>le fait de découvrir la physique des particules sous un autre angle</a:t>
            </a:r>
          </a:p>
          <a:p>
            <a:r>
              <a:rPr lang="fr-FR" dirty="0" smtClean="0"/>
              <a:t> que celui de l’école. Les chercheurs étaient très sympathiques, </a:t>
            </a:r>
          </a:p>
          <a:p>
            <a:r>
              <a:rPr lang="fr-FR" dirty="0" smtClean="0"/>
              <a:t>pédagogues et ont très bien vulgarisés des concepts pourtant très</a:t>
            </a:r>
          </a:p>
          <a:p>
            <a:r>
              <a:rPr lang="fr-FR" dirty="0" smtClean="0"/>
              <a:t> avancés. Cependant sur certaines explications (logarithmes, </a:t>
            </a:r>
          </a:p>
          <a:p>
            <a:r>
              <a:rPr lang="fr-FR" dirty="0" smtClean="0"/>
              <a:t>Exponentielles) ils ont parfois oublié que nous étions qu’en 1</a:t>
            </a:r>
            <a:r>
              <a:rPr lang="fr-FR" baseline="30000" dirty="0" smtClean="0"/>
              <a:t>ère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Cela m’a donné envie de m’intéresser plus profondément à la </a:t>
            </a:r>
          </a:p>
          <a:p>
            <a:r>
              <a:rPr lang="fr-FR" dirty="0" smtClean="0"/>
              <a:t>physique des particules. » </a:t>
            </a:r>
            <a:r>
              <a:rPr lang="fr-FR" dirty="0" err="1" smtClean="0"/>
              <a:t>Gibril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Paroles d’élèves</a:t>
            </a:r>
            <a:endParaRPr lang="fr-FR" dirty="0"/>
          </a:p>
        </p:txBody>
      </p:sp>
      <p:pic>
        <p:nvPicPr>
          <p:cNvPr id="4" name="Content Placeholder 3" descr="parchem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8208911" cy="5328592"/>
          </a:xfrm>
        </p:spPr>
      </p:pic>
      <p:sp>
        <p:nvSpPr>
          <p:cNvPr id="5" name="TextBox 4"/>
          <p:cNvSpPr txBox="1"/>
          <p:nvPr/>
        </p:nvSpPr>
        <p:spPr>
          <a:xfrm>
            <a:off x="899592" y="1988840"/>
            <a:ext cx="737573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Lors de la sortie du 23 mars au CPPM, les explications apportés par</a:t>
            </a:r>
          </a:p>
          <a:p>
            <a:r>
              <a:rPr lang="fr-FR" dirty="0" smtClean="0"/>
              <a:t>les scientifiques et chercheurs étaient très intéressantes. Cependant </a:t>
            </a:r>
          </a:p>
          <a:p>
            <a:r>
              <a:rPr lang="fr-FR" dirty="0" smtClean="0"/>
              <a:t>nous avons enchaînés les heures d’explications nécessitant donc </a:t>
            </a:r>
          </a:p>
          <a:p>
            <a:r>
              <a:rPr lang="fr-FR" dirty="0" smtClean="0"/>
              <a:t>beaucoup de concentration. Donc ce fut très long et nous avons perdu </a:t>
            </a:r>
          </a:p>
          <a:p>
            <a:r>
              <a:rPr lang="fr-FR" dirty="0" smtClean="0"/>
              <a:t>en concentration pour la partie pratique l’après-midi. Toutefois j’ai </a:t>
            </a:r>
          </a:p>
          <a:p>
            <a:r>
              <a:rPr lang="fr-FR" dirty="0" smtClean="0"/>
              <a:t>apprécié l’effort de l’équipe de nous confronter avec d’autres lycées </a:t>
            </a:r>
          </a:p>
          <a:p>
            <a:r>
              <a:rPr lang="fr-FR" dirty="0" smtClean="0"/>
              <a:t>Européens. » Raphaël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825697" y="4005064"/>
            <a:ext cx="74959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J’ai trouvé que cette sortie fut très bien. Le domaine est passionnant et</a:t>
            </a:r>
          </a:p>
          <a:p>
            <a:r>
              <a:rPr lang="fr-FR" dirty="0" smtClean="0"/>
              <a:t> riche. Bien qu’il soit complexe il fut très intéressant malgré notre </a:t>
            </a:r>
          </a:p>
          <a:p>
            <a:r>
              <a:rPr lang="fr-FR" dirty="0" smtClean="0"/>
              <a:t>difficulté à comprendre selon moi. Je trouve que nous avons été très </a:t>
            </a:r>
          </a:p>
          <a:p>
            <a:r>
              <a:rPr lang="fr-FR" dirty="0" smtClean="0"/>
              <a:t>bien accueilli avec une très bonne organisation. Je trouve que nous </a:t>
            </a:r>
          </a:p>
          <a:p>
            <a:r>
              <a:rPr lang="fr-FR" dirty="0" smtClean="0"/>
              <a:t>faire travailler sur des exercices l’après-midi fut très productif et </a:t>
            </a:r>
          </a:p>
          <a:p>
            <a:r>
              <a:rPr lang="fr-FR" dirty="0" smtClean="0"/>
              <a:t>enrichissant. » </a:t>
            </a:r>
            <a:r>
              <a:rPr lang="fr-FR" dirty="0" err="1" smtClean="0"/>
              <a:t>Ilhan</a:t>
            </a:r>
            <a:r>
              <a:rPr lang="fr-FR" dirty="0" smtClean="0"/>
              <a:t> 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127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Une journée dans la peau d’un chercheur!</vt:lpstr>
      <vt:lpstr>Paroles d’élèves</vt:lpstr>
      <vt:lpstr>Paroles d’élèves</vt:lpstr>
      <vt:lpstr>Paroles d’élèves</vt:lpstr>
      <vt:lpstr>Paroles d’élèves</vt:lpstr>
      <vt:lpstr>Paroles d’élèves</vt:lpstr>
      <vt:lpstr>Paroles d’élèves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journée dans la peau d’un chercheur!</dc:title>
  <dc:creator>Michele</dc:creator>
  <cp:lastModifiedBy>Michele</cp:lastModifiedBy>
  <cp:revision>7</cp:revision>
  <dcterms:created xsi:type="dcterms:W3CDTF">2017-04-23T07:31:17Z</dcterms:created>
  <dcterms:modified xsi:type="dcterms:W3CDTF">2017-04-23T08:41:43Z</dcterms:modified>
</cp:coreProperties>
</file>