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309" r:id="rId3"/>
    <p:sldId id="315" r:id="rId4"/>
    <p:sldId id="316" r:id="rId5"/>
    <p:sldId id="319" r:id="rId6"/>
    <p:sldId id="321" r:id="rId7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Corben" panose="020B0604020202020204" charset="0"/>
      <p:regular r:id="rId14"/>
      <p:bold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26F747-8800-4BDF-85E7-81044B951485}">
  <a:tblStyle styleId="{1926F747-8800-4BDF-85E7-81044B9514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96"/>
      </p:cViewPr>
      <p:guideLst>
        <p:guide orient="horz" pos="23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70064" y="155795"/>
            <a:ext cx="1843357" cy="1843402"/>
            <a:chOff x="2597050" y="3821625"/>
            <a:chExt cx="1016800" cy="1016825"/>
          </a:xfrm>
        </p:grpSpPr>
        <p:sp>
          <p:nvSpPr>
            <p:cNvPr id="10" name="Google Shape;10;p2"/>
            <p:cNvSpPr/>
            <p:nvPr/>
          </p:nvSpPr>
          <p:spPr>
            <a:xfrm>
              <a:off x="2597050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0" y="1"/>
                  </a:moveTo>
                  <a:lnTo>
                    <a:pt x="0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800350" y="3821925"/>
              <a:ext cx="0" cy="1015925"/>
            </a:xfrm>
            <a:custGeom>
              <a:avLst/>
              <a:gdLst/>
              <a:ahLst/>
              <a:cxnLst/>
              <a:rect l="l" t="t" r="r" b="b"/>
              <a:pathLst>
                <a:path h="40637" fill="none" extrusionOk="0">
                  <a:moveTo>
                    <a:pt x="0" y="1"/>
                  </a:moveTo>
                  <a:lnTo>
                    <a:pt x="0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39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2072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105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138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97625" y="38216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97625" y="40249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97625" y="42282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97625" y="44315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97625" y="46348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97625" y="48384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>
            <a:spLocks noGrp="1"/>
          </p:cNvSpPr>
          <p:nvPr>
            <p:ph type="pic" idx="2"/>
          </p:nvPr>
        </p:nvSpPr>
        <p:spPr>
          <a:xfrm rot="-305814">
            <a:off x="7419573" y="279949"/>
            <a:ext cx="2441454" cy="321855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2"/>
          <p:cNvSpPr>
            <a:spLocks noGrp="1"/>
          </p:cNvSpPr>
          <p:nvPr>
            <p:ph type="pic" idx="3"/>
          </p:nvPr>
        </p:nvSpPr>
        <p:spPr>
          <a:xfrm rot="-767854">
            <a:off x="-769733" y="1958949"/>
            <a:ext cx="2386381" cy="3181983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346902" y="695075"/>
            <a:ext cx="4450200" cy="24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981499" y="3455438"/>
            <a:ext cx="3180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6" name="Google Shape;2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7088" y="-169581"/>
            <a:ext cx="2594300" cy="9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/>
        </p:nvSpPr>
        <p:spPr>
          <a:xfrm rot="3661550">
            <a:off x="8306706" y="3100389"/>
            <a:ext cx="1057515" cy="1282923"/>
          </a:xfrm>
          <a:custGeom>
            <a:avLst/>
            <a:gdLst/>
            <a:ahLst/>
            <a:cxnLst/>
            <a:rect l="l" t="t" r="r" b="b"/>
            <a:pathLst>
              <a:path w="28707" h="34827" extrusionOk="0">
                <a:moveTo>
                  <a:pt x="15057" y="0"/>
                </a:moveTo>
                <a:cubicBezTo>
                  <a:pt x="11965" y="0"/>
                  <a:pt x="8844" y="1162"/>
                  <a:pt x="6311" y="3392"/>
                </a:cubicBezTo>
                <a:cubicBezTo>
                  <a:pt x="3524" y="5845"/>
                  <a:pt x="1441" y="9547"/>
                  <a:pt x="762" y="14322"/>
                </a:cubicBezTo>
                <a:cubicBezTo>
                  <a:pt x="0" y="19561"/>
                  <a:pt x="1096" y="25371"/>
                  <a:pt x="4036" y="29252"/>
                </a:cubicBezTo>
                <a:cubicBezTo>
                  <a:pt x="6820" y="32928"/>
                  <a:pt x="10801" y="34827"/>
                  <a:pt x="14778" y="34827"/>
                </a:cubicBezTo>
                <a:cubicBezTo>
                  <a:pt x="16535" y="34827"/>
                  <a:pt x="18291" y="34456"/>
                  <a:pt x="19943" y="33705"/>
                </a:cubicBezTo>
                <a:cubicBezTo>
                  <a:pt x="23515" y="32086"/>
                  <a:pt x="26444" y="28764"/>
                  <a:pt x="27575" y="24061"/>
                </a:cubicBezTo>
                <a:cubicBezTo>
                  <a:pt x="28706" y="19334"/>
                  <a:pt x="28540" y="13941"/>
                  <a:pt x="27004" y="9393"/>
                </a:cubicBezTo>
                <a:cubicBezTo>
                  <a:pt x="25206" y="4047"/>
                  <a:pt x="21562" y="904"/>
                  <a:pt x="17062" y="165"/>
                </a:cubicBezTo>
                <a:cubicBezTo>
                  <a:pt x="16399" y="55"/>
                  <a:pt x="15729" y="0"/>
                  <a:pt x="15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172200" y="3788800"/>
            <a:ext cx="2999175" cy="1470600"/>
          </a:xfrm>
          <a:custGeom>
            <a:avLst/>
            <a:gdLst/>
            <a:ahLst/>
            <a:cxnLst/>
            <a:rect l="l" t="t" r="r" b="b"/>
            <a:pathLst>
              <a:path w="119967" h="58824" extrusionOk="0">
                <a:moveTo>
                  <a:pt x="0" y="58824"/>
                </a:moveTo>
                <a:cubicBezTo>
                  <a:pt x="9914" y="42308"/>
                  <a:pt x="22603" y="22583"/>
                  <a:pt x="41438" y="18546"/>
                </a:cubicBezTo>
                <a:cubicBezTo>
                  <a:pt x="47772" y="17188"/>
                  <a:pt x="54744" y="15521"/>
                  <a:pt x="60853" y="17676"/>
                </a:cubicBezTo>
                <a:cubicBezTo>
                  <a:pt x="68341" y="20318"/>
                  <a:pt x="78000" y="29430"/>
                  <a:pt x="75052" y="36802"/>
                </a:cubicBezTo>
                <a:cubicBezTo>
                  <a:pt x="72971" y="42005"/>
                  <a:pt x="61745" y="41467"/>
                  <a:pt x="58245" y="37091"/>
                </a:cubicBezTo>
                <a:cubicBezTo>
                  <a:pt x="54218" y="32056"/>
                  <a:pt x="57059" y="22957"/>
                  <a:pt x="61142" y="17966"/>
                </a:cubicBezTo>
                <a:cubicBezTo>
                  <a:pt x="74124" y="2097"/>
                  <a:pt x="100078" y="4977"/>
                  <a:pt x="119967" y="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29;p2"/>
          <p:cNvSpPr/>
          <p:nvPr/>
        </p:nvSpPr>
        <p:spPr>
          <a:xfrm>
            <a:off x="-31648" y="-118875"/>
            <a:ext cx="2693275" cy="1219225"/>
          </a:xfrm>
          <a:custGeom>
            <a:avLst/>
            <a:gdLst/>
            <a:ahLst/>
            <a:cxnLst/>
            <a:rect l="l" t="t" r="r" b="b"/>
            <a:pathLst>
              <a:path w="107731" h="48769" extrusionOk="0">
                <a:moveTo>
                  <a:pt x="670" y="1143"/>
                </a:moveTo>
                <a:cubicBezTo>
                  <a:pt x="-1849" y="12476"/>
                  <a:pt x="3369" y="26715"/>
                  <a:pt x="12481" y="33909"/>
                </a:cubicBezTo>
                <a:cubicBezTo>
                  <a:pt x="27156" y="45495"/>
                  <a:pt x="48825" y="51779"/>
                  <a:pt x="66964" y="47244"/>
                </a:cubicBezTo>
                <a:cubicBezTo>
                  <a:pt x="77425" y="44629"/>
                  <a:pt x="88565" y="39169"/>
                  <a:pt x="94396" y="30099"/>
                </a:cubicBezTo>
                <a:cubicBezTo>
                  <a:pt x="100330" y="20868"/>
                  <a:pt x="102823" y="9815"/>
                  <a:pt x="107731" y="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/>
          <p:nvPr/>
        </p:nvSpPr>
        <p:spPr>
          <a:xfrm rot="5400000">
            <a:off x="8183347" y="-637988"/>
            <a:ext cx="1231171" cy="1493643"/>
          </a:xfrm>
          <a:custGeom>
            <a:avLst/>
            <a:gdLst/>
            <a:ahLst/>
            <a:cxnLst/>
            <a:rect l="l" t="t" r="r" b="b"/>
            <a:pathLst>
              <a:path w="28707" h="34827" extrusionOk="0">
                <a:moveTo>
                  <a:pt x="15057" y="0"/>
                </a:moveTo>
                <a:cubicBezTo>
                  <a:pt x="11965" y="0"/>
                  <a:pt x="8844" y="1162"/>
                  <a:pt x="6311" y="3392"/>
                </a:cubicBezTo>
                <a:cubicBezTo>
                  <a:pt x="3524" y="5845"/>
                  <a:pt x="1441" y="9547"/>
                  <a:pt x="762" y="14322"/>
                </a:cubicBezTo>
                <a:cubicBezTo>
                  <a:pt x="0" y="19561"/>
                  <a:pt x="1096" y="25371"/>
                  <a:pt x="4036" y="29252"/>
                </a:cubicBezTo>
                <a:cubicBezTo>
                  <a:pt x="6820" y="32928"/>
                  <a:pt x="10801" y="34827"/>
                  <a:pt x="14778" y="34827"/>
                </a:cubicBezTo>
                <a:cubicBezTo>
                  <a:pt x="16535" y="34827"/>
                  <a:pt x="18291" y="34456"/>
                  <a:pt x="19943" y="33705"/>
                </a:cubicBezTo>
                <a:cubicBezTo>
                  <a:pt x="23515" y="32086"/>
                  <a:pt x="26444" y="28764"/>
                  <a:pt x="27575" y="24061"/>
                </a:cubicBezTo>
                <a:cubicBezTo>
                  <a:pt x="28706" y="19334"/>
                  <a:pt x="28540" y="13941"/>
                  <a:pt x="27004" y="9393"/>
                </a:cubicBezTo>
                <a:cubicBezTo>
                  <a:pt x="25206" y="4047"/>
                  <a:pt x="21562" y="904"/>
                  <a:pt x="17062" y="165"/>
                </a:cubicBezTo>
                <a:cubicBezTo>
                  <a:pt x="16399" y="55"/>
                  <a:pt x="15729" y="0"/>
                  <a:pt x="15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-94175" y="-50700"/>
            <a:ext cx="1311225" cy="862075"/>
          </a:xfrm>
          <a:custGeom>
            <a:avLst/>
            <a:gdLst/>
            <a:ahLst/>
            <a:cxnLst/>
            <a:rect l="l" t="t" r="r" b="b"/>
            <a:pathLst>
              <a:path w="52449" h="34483" extrusionOk="0">
                <a:moveTo>
                  <a:pt x="52449" y="0"/>
                </a:moveTo>
                <a:cubicBezTo>
                  <a:pt x="45809" y="9957"/>
                  <a:pt x="31457" y="18800"/>
                  <a:pt x="19994" y="15358"/>
                </a:cubicBezTo>
                <a:cubicBezTo>
                  <a:pt x="16849" y="14413"/>
                  <a:pt x="12992" y="13537"/>
                  <a:pt x="11301" y="10721"/>
                </a:cubicBezTo>
                <a:cubicBezTo>
                  <a:pt x="10033" y="8610"/>
                  <a:pt x="12153" y="4835"/>
                  <a:pt x="14489" y="4056"/>
                </a:cubicBezTo>
                <a:cubicBezTo>
                  <a:pt x="17196" y="3153"/>
                  <a:pt x="17966" y="9026"/>
                  <a:pt x="17966" y="11880"/>
                </a:cubicBezTo>
                <a:cubicBezTo>
                  <a:pt x="17966" y="21504"/>
                  <a:pt x="9437" y="32594"/>
                  <a:pt x="0" y="34483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7" name="Google Shape;107;p6"/>
          <p:cNvGrpSpPr/>
          <p:nvPr/>
        </p:nvGrpSpPr>
        <p:grpSpPr>
          <a:xfrm>
            <a:off x="6129150" y="4744941"/>
            <a:ext cx="2819575" cy="256250"/>
            <a:chOff x="6005325" y="4807791"/>
            <a:chExt cx="2819575" cy="256250"/>
          </a:xfrm>
        </p:grpSpPr>
        <p:sp>
          <p:nvSpPr>
            <p:cNvPr id="108" name="Google Shape;108;p6"/>
            <p:cNvSpPr/>
            <p:nvPr/>
          </p:nvSpPr>
          <p:spPr>
            <a:xfrm rot="5400000">
              <a:off x="7415105" y="3398776"/>
              <a:ext cx="32" cy="2818062"/>
            </a:xfrm>
            <a:custGeom>
              <a:avLst/>
              <a:gdLst/>
              <a:ahLst/>
              <a:cxnLst/>
              <a:rect l="l" t="t" r="r" b="b"/>
              <a:pathLst>
                <a:path w="1" h="89441" fill="none" extrusionOk="0">
                  <a:moveTo>
                    <a:pt x="0" y="1"/>
                  </a:moveTo>
                  <a:lnTo>
                    <a:pt x="0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 rot="5400000">
              <a:off x="7415105" y="3654995"/>
              <a:ext cx="32" cy="2818062"/>
            </a:xfrm>
            <a:custGeom>
              <a:avLst/>
              <a:gdLst/>
              <a:ahLst/>
              <a:cxnLst/>
              <a:rect l="l" t="t" r="r" b="b"/>
              <a:pathLst>
                <a:path w="1" h="89441" fill="none" extrusionOk="0">
                  <a:moveTo>
                    <a:pt x="0" y="1"/>
                  </a:moveTo>
                  <a:lnTo>
                    <a:pt x="0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 rot="5400000">
              <a:off x="8697149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5400000">
              <a:off x="8440930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 rot="5400000">
              <a:off x="8184711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 rot="5400000">
              <a:off x="7928114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 rot="5400000">
              <a:off x="7671895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5400000">
              <a:off x="7415676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7159457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5400000">
              <a:off x="6902860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6646641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rot="5400000">
              <a:off x="6390422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6134203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5877606" y="4936267"/>
              <a:ext cx="255470" cy="32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9"/>
          <p:cNvSpPr/>
          <p:nvPr/>
        </p:nvSpPr>
        <p:spPr>
          <a:xfrm rot="3661574">
            <a:off x="6951840" y="-1884197"/>
            <a:ext cx="3152436" cy="3824498"/>
          </a:xfrm>
          <a:custGeom>
            <a:avLst/>
            <a:gdLst/>
            <a:ahLst/>
            <a:cxnLst/>
            <a:rect l="l" t="t" r="r" b="b"/>
            <a:pathLst>
              <a:path w="28707" h="34827" extrusionOk="0">
                <a:moveTo>
                  <a:pt x="15057" y="0"/>
                </a:moveTo>
                <a:cubicBezTo>
                  <a:pt x="11965" y="0"/>
                  <a:pt x="8844" y="1162"/>
                  <a:pt x="6311" y="3392"/>
                </a:cubicBezTo>
                <a:cubicBezTo>
                  <a:pt x="3524" y="5845"/>
                  <a:pt x="1441" y="9547"/>
                  <a:pt x="762" y="14322"/>
                </a:cubicBezTo>
                <a:cubicBezTo>
                  <a:pt x="0" y="19561"/>
                  <a:pt x="1096" y="25371"/>
                  <a:pt x="4036" y="29252"/>
                </a:cubicBezTo>
                <a:cubicBezTo>
                  <a:pt x="6820" y="32928"/>
                  <a:pt x="10801" y="34827"/>
                  <a:pt x="14778" y="34827"/>
                </a:cubicBezTo>
                <a:cubicBezTo>
                  <a:pt x="16535" y="34827"/>
                  <a:pt x="18291" y="34456"/>
                  <a:pt x="19943" y="33705"/>
                </a:cubicBezTo>
                <a:cubicBezTo>
                  <a:pt x="23515" y="32086"/>
                  <a:pt x="26444" y="28764"/>
                  <a:pt x="27575" y="24061"/>
                </a:cubicBezTo>
                <a:cubicBezTo>
                  <a:pt x="28706" y="19334"/>
                  <a:pt x="28540" y="13941"/>
                  <a:pt x="27004" y="9393"/>
                </a:cubicBezTo>
                <a:cubicBezTo>
                  <a:pt x="25206" y="4047"/>
                  <a:pt x="21562" y="904"/>
                  <a:pt x="17062" y="165"/>
                </a:cubicBezTo>
                <a:cubicBezTo>
                  <a:pt x="16399" y="55"/>
                  <a:pt x="15729" y="0"/>
                  <a:pt x="15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9"/>
          <p:cNvSpPr/>
          <p:nvPr/>
        </p:nvSpPr>
        <p:spPr>
          <a:xfrm>
            <a:off x="5543550" y="-190500"/>
            <a:ext cx="3762350" cy="1809750"/>
          </a:xfrm>
          <a:custGeom>
            <a:avLst/>
            <a:gdLst/>
            <a:ahLst/>
            <a:cxnLst/>
            <a:rect l="l" t="t" r="r" b="b"/>
            <a:pathLst>
              <a:path w="157734" h="72390" extrusionOk="0">
                <a:moveTo>
                  <a:pt x="0" y="0"/>
                </a:moveTo>
                <a:cubicBezTo>
                  <a:pt x="0" y="10377"/>
                  <a:pt x="3038" y="22853"/>
                  <a:pt x="11430" y="28956"/>
                </a:cubicBezTo>
                <a:cubicBezTo>
                  <a:pt x="16438" y="32598"/>
                  <a:pt x="22232" y="35288"/>
                  <a:pt x="28194" y="36957"/>
                </a:cubicBezTo>
                <a:cubicBezTo>
                  <a:pt x="44261" y="41456"/>
                  <a:pt x="61744" y="37495"/>
                  <a:pt x="78105" y="40767"/>
                </a:cubicBezTo>
                <a:cubicBezTo>
                  <a:pt x="88468" y="42840"/>
                  <a:pt x="99368" y="45475"/>
                  <a:pt x="107823" y="51816"/>
                </a:cubicBezTo>
                <a:cubicBezTo>
                  <a:pt x="114757" y="57017"/>
                  <a:pt x="119916" y="65113"/>
                  <a:pt x="128016" y="68199"/>
                </a:cubicBezTo>
                <a:cubicBezTo>
                  <a:pt x="137365" y="71760"/>
                  <a:pt x="147730" y="72390"/>
                  <a:pt x="157734" y="723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23" name="Google Shape;72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914200" y="611025"/>
            <a:ext cx="1988025" cy="5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30969">
            <a:off x="6006960" y="4643305"/>
            <a:ext cx="2835535" cy="40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0"/>
          <p:cNvSpPr/>
          <p:nvPr/>
        </p:nvSpPr>
        <p:spPr>
          <a:xfrm rot="3661527">
            <a:off x="7943825" y="-939047"/>
            <a:ext cx="2324639" cy="2366512"/>
          </a:xfrm>
          <a:custGeom>
            <a:avLst/>
            <a:gdLst/>
            <a:ahLst/>
            <a:cxnLst/>
            <a:rect l="l" t="t" r="r" b="b"/>
            <a:pathLst>
              <a:path w="28707" h="34827" extrusionOk="0">
                <a:moveTo>
                  <a:pt x="15057" y="0"/>
                </a:moveTo>
                <a:cubicBezTo>
                  <a:pt x="11965" y="0"/>
                  <a:pt x="8844" y="1162"/>
                  <a:pt x="6311" y="3392"/>
                </a:cubicBezTo>
                <a:cubicBezTo>
                  <a:pt x="3524" y="5845"/>
                  <a:pt x="1441" y="9547"/>
                  <a:pt x="762" y="14322"/>
                </a:cubicBezTo>
                <a:cubicBezTo>
                  <a:pt x="0" y="19561"/>
                  <a:pt x="1096" y="25371"/>
                  <a:pt x="4036" y="29252"/>
                </a:cubicBezTo>
                <a:cubicBezTo>
                  <a:pt x="6820" y="32928"/>
                  <a:pt x="10801" y="34827"/>
                  <a:pt x="14778" y="34827"/>
                </a:cubicBezTo>
                <a:cubicBezTo>
                  <a:pt x="16535" y="34827"/>
                  <a:pt x="18291" y="34456"/>
                  <a:pt x="19943" y="33705"/>
                </a:cubicBezTo>
                <a:cubicBezTo>
                  <a:pt x="23515" y="32086"/>
                  <a:pt x="26444" y="28764"/>
                  <a:pt x="27575" y="24061"/>
                </a:cubicBezTo>
                <a:cubicBezTo>
                  <a:pt x="28706" y="19334"/>
                  <a:pt x="28540" y="13941"/>
                  <a:pt x="27004" y="9393"/>
                </a:cubicBezTo>
                <a:cubicBezTo>
                  <a:pt x="25206" y="4047"/>
                  <a:pt x="21562" y="904"/>
                  <a:pt x="17062" y="165"/>
                </a:cubicBezTo>
                <a:cubicBezTo>
                  <a:pt x="16399" y="55"/>
                  <a:pt x="15729" y="0"/>
                  <a:pt x="15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0"/>
          <p:cNvGrpSpPr/>
          <p:nvPr/>
        </p:nvGrpSpPr>
        <p:grpSpPr>
          <a:xfrm>
            <a:off x="8430714" y="445020"/>
            <a:ext cx="1843357" cy="1843402"/>
            <a:chOff x="2597050" y="3821625"/>
            <a:chExt cx="1016800" cy="1016825"/>
          </a:xfrm>
        </p:grpSpPr>
        <p:sp>
          <p:nvSpPr>
            <p:cNvPr id="728" name="Google Shape;728;p30"/>
            <p:cNvSpPr/>
            <p:nvPr/>
          </p:nvSpPr>
          <p:spPr>
            <a:xfrm>
              <a:off x="2597050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0" y="1"/>
                  </a:moveTo>
                  <a:lnTo>
                    <a:pt x="0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2800350" y="3821925"/>
              <a:ext cx="0" cy="1015925"/>
            </a:xfrm>
            <a:custGeom>
              <a:avLst/>
              <a:gdLst/>
              <a:ahLst/>
              <a:cxnLst/>
              <a:rect l="l" t="t" r="r" b="b"/>
              <a:pathLst>
                <a:path h="40637" fill="none" extrusionOk="0">
                  <a:moveTo>
                    <a:pt x="0" y="1"/>
                  </a:moveTo>
                  <a:lnTo>
                    <a:pt x="0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30039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32072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34105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36138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2597625" y="38216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2597625" y="40249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2597625" y="42282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2597625" y="44315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2597625" y="46348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2597625" y="48384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30"/>
          <p:cNvSpPr/>
          <p:nvPr/>
        </p:nvSpPr>
        <p:spPr>
          <a:xfrm rot="161">
            <a:off x="-471053" y="4551861"/>
            <a:ext cx="1535968" cy="1256645"/>
          </a:xfrm>
          <a:custGeom>
            <a:avLst/>
            <a:gdLst/>
            <a:ahLst/>
            <a:cxnLst/>
            <a:rect l="l" t="t" r="r" b="b"/>
            <a:pathLst>
              <a:path w="28707" h="34827" extrusionOk="0">
                <a:moveTo>
                  <a:pt x="15057" y="0"/>
                </a:moveTo>
                <a:cubicBezTo>
                  <a:pt x="11965" y="0"/>
                  <a:pt x="8844" y="1162"/>
                  <a:pt x="6311" y="3392"/>
                </a:cubicBezTo>
                <a:cubicBezTo>
                  <a:pt x="3524" y="5845"/>
                  <a:pt x="1441" y="9547"/>
                  <a:pt x="762" y="14322"/>
                </a:cubicBezTo>
                <a:cubicBezTo>
                  <a:pt x="0" y="19561"/>
                  <a:pt x="1096" y="25371"/>
                  <a:pt x="4036" y="29252"/>
                </a:cubicBezTo>
                <a:cubicBezTo>
                  <a:pt x="6820" y="32928"/>
                  <a:pt x="10801" y="34827"/>
                  <a:pt x="14778" y="34827"/>
                </a:cubicBezTo>
                <a:cubicBezTo>
                  <a:pt x="16535" y="34827"/>
                  <a:pt x="18291" y="34456"/>
                  <a:pt x="19943" y="33705"/>
                </a:cubicBezTo>
                <a:cubicBezTo>
                  <a:pt x="23515" y="32086"/>
                  <a:pt x="26444" y="28764"/>
                  <a:pt x="27575" y="24061"/>
                </a:cubicBezTo>
                <a:cubicBezTo>
                  <a:pt x="28706" y="19334"/>
                  <a:pt x="28540" y="13941"/>
                  <a:pt x="27004" y="9393"/>
                </a:cubicBezTo>
                <a:cubicBezTo>
                  <a:pt x="25206" y="4047"/>
                  <a:pt x="21562" y="904"/>
                  <a:pt x="17062" y="165"/>
                </a:cubicBezTo>
                <a:cubicBezTo>
                  <a:pt x="16399" y="55"/>
                  <a:pt x="15729" y="0"/>
                  <a:pt x="15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0"/>
          <p:cNvSpPr/>
          <p:nvPr/>
        </p:nvSpPr>
        <p:spPr>
          <a:xfrm>
            <a:off x="-82525" y="4207700"/>
            <a:ext cx="2779667" cy="1337224"/>
          </a:xfrm>
          <a:custGeom>
            <a:avLst/>
            <a:gdLst/>
            <a:ahLst/>
            <a:cxnLst/>
            <a:rect l="l" t="t" r="r" b="b"/>
            <a:pathLst>
              <a:path w="157734" h="72390" extrusionOk="0">
                <a:moveTo>
                  <a:pt x="0" y="0"/>
                </a:moveTo>
                <a:cubicBezTo>
                  <a:pt x="0" y="10377"/>
                  <a:pt x="3038" y="22853"/>
                  <a:pt x="11430" y="28956"/>
                </a:cubicBezTo>
                <a:cubicBezTo>
                  <a:pt x="16438" y="32598"/>
                  <a:pt x="22232" y="35288"/>
                  <a:pt x="28194" y="36957"/>
                </a:cubicBezTo>
                <a:cubicBezTo>
                  <a:pt x="44261" y="41456"/>
                  <a:pt x="61744" y="37495"/>
                  <a:pt x="78105" y="40767"/>
                </a:cubicBezTo>
                <a:cubicBezTo>
                  <a:pt x="88468" y="42840"/>
                  <a:pt x="99368" y="45475"/>
                  <a:pt x="107823" y="51816"/>
                </a:cubicBezTo>
                <a:cubicBezTo>
                  <a:pt x="114757" y="57017"/>
                  <a:pt x="119916" y="65113"/>
                  <a:pt x="128016" y="68199"/>
                </a:cubicBezTo>
                <a:cubicBezTo>
                  <a:pt x="137365" y="71760"/>
                  <a:pt x="147730" y="72390"/>
                  <a:pt x="157734" y="723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2" name="Google Shape;742;p30"/>
          <p:cNvSpPr/>
          <p:nvPr/>
        </p:nvSpPr>
        <p:spPr>
          <a:xfrm flipH="1">
            <a:off x="7686484" y="-95250"/>
            <a:ext cx="2507216" cy="1337144"/>
          </a:xfrm>
          <a:custGeom>
            <a:avLst/>
            <a:gdLst/>
            <a:ahLst/>
            <a:cxnLst/>
            <a:rect l="l" t="t" r="r" b="b"/>
            <a:pathLst>
              <a:path w="138827" h="74039" extrusionOk="0">
                <a:moveTo>
                  <a:pt x="138684" y="0"/>
                </a:moveTo>
                <a:cubicBezTo>
                  <a:pt x="138684" y="10680"/>
                  <a:pt x="139255" y="21531"/>
                  <a:pt x="137160" y="32004"/>
                </a:cubicBezTo>
                <a:cubicBezTo>
                  <a:pt x="135360" y="41002"/>
                  <a:pt x="127278" y="48900"/>
                  <a:pt x="118872" y="52578"/>
                </a:cubicBezTo>
                <a:cubicBezTo>
                  <a:pt x="109906" y="56501"/>
                  <a:pt x="99131" y="55640"/>
                  <a:pt x="89535" y="53721"/>
                </a:cubicBezTo>
                <a:cubicBezTo>
                  <a:pt x="83297" y="52473"/>
                  <a:pt x="75235" y="51029"/>
                  <a:pt x="72390" y="45339"/>
                </a:cubicBezTo>
                <a:cubicBezTo>
                  <a:pt x="70830" y="42220"/>
                  <a:pt x="70855" y="35625"/>
                  <a:pt x="74295" y="35052"/>
                </a:cubicBezTo>
                <a:cubicBezTo>
                  <a:pt x="80063" y="34091"/>
                  <a:pt x="85619" y="43857"/>
                  <a:pt x="84201" y="49530"/>
                </a:cubicBezTo>
                <a:cubicBezTo>
                  <a:pt x="82305" y="57114"/>
                  <a:pt x="74704" y="62339"/>
                  <a:pt x="68199" y="66675"/>
                </a:cubicBezTo>
                <a:cubicBezTo>
                  <a:pt x="57793" y="73613"/>
                  <a:pt x="43652" y="71601"/>
                  <a:pt x="31242" y="73152"/>
                </a:cubicBezTo>
                <a:cubicBezTo>
                  <a:pt x="20859" y="74450"/>
                  <a:pt x="9359" y="74783"/>
                  <a:pt x="0" y="70104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43" name="Google Shape;743;p30"/>
          <p:cNvGrpSpPr/>
          <p:nvPr/>
        </p:nvGrpSpPr>
        <p:grpSpPr>
          <a:xfrm>
            <a:off x="-1334686" y="2515445"/>
            <a:ext cx="1843357" cy="1843402"/>
            <a:chOff x="2597050" y="3821625"/>
            <a:chExt cx="1016800" cy="1016825"/>
          </a:xfrm>
        </p:grpSpPr>
        <p:sp>
          <p:nvSpPr>
            <p:cNvPr id="744" name="Google Shape;744;p30"/>
            <p:cNvSpPr/>
            <p:nvPr/>
          </p:nvSpPr>
          <p:spPr>
            <a:xfrm>
              <a:off x="2597050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0" y="1"/>
                  </a:moveTo>
                  <a:lnTo>
                    <a:pt x="0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2800350" y="3821925"/>
              <a:ext cx="0" cy="1015925"/>
            </a:xfrm>
            <a:custGeom>
              <a:avLst/>
              <a:gdLst/>
              <a:ahLst/>
              <a:cxnLst/>
              <a:rect l="l" t="t" r="r" b="b"/>
              <a:pathLst>
                <a:path h="40637" fill="none" extrusionOk="0">
                  <a:moveTo>
                    <a:pt x="0" y="1"/>
                  </a:moveTo>
                  <a:lnTo>
                    <a:pt x="0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30039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32072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34105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613825" y="3821925"/>
              <a:ext cx="25" cy="1015925"/>
            </a:xfrm>
            <a:custGeom>
              <a:avLst/>
              <a:gdLst/>
              <a:ahLst/>
              <a:cxnLst/>
              <a:rect l="l" t="t" r="r" b="b"/>
              <a:pathLst>
                <a:path w="1" h="40637" fill="none" extrusionOk="0">
                  <a:moveTo>
                    <a:pt x="1" y="1"/>
                  </a:moveTo>
                  <a:lnTo>
                    <a:pt x="1" y="4063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2597625" y="38216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2597625" y="40249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2597625" y="42282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2597625" y="44315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597625" y="46348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597625" y="4838425"/>
              <a:ext cx="1015625" cy="25"/>
            </a:xfrm>
            <a:custGeom>
              <a:avLst/>
              <a:gdLst/>
              <a:ahLst/>
              <a:cxnLst/>
              <a:rect l="l" t="t" r="r" b="b"/>
              <a:pathLst>
                <a:path w="40625" h="1" fill="none" extrusionOk="0">
                  <a:moveTo>
                    <a:pt x="4062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n"/>
              <a:buNone/>
              <a:defRPr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5"/>
          <p:cNvSpPr/>
          <p:nvPr/>
        </p:nvSpPr>
        <p:spPr>
          <a:xfrm rot="3661593">
            <a:off x="390370" y="-638868"/>
            <a:ext cx="5176875" cy="6280525"/>
          </a:xfrm>
          <a:custGeom>
            <a:avLst/>
            <a:gdLst/>
            <a:ahLst/>
            <a:cxnLst/>
            <a:rect l="l" t="t" r="r" b="b"/>
            <a:pathLst>
              <a:path w="28707" h="34827" extrusionOk="0">
                <a:moveTo>
                  <a:pt x="15057" y="0"/>
                </a:moveTo>
                <a:cubicBezTo>
                  <a:pt x="11965" y="0"/>
                  <a:pt x="8844" y="1162"/>
                  <a:pt x="6311" y="3392"/>
                </a:cubicBezTo>
                <a:cubicBezTo>
                  <a:pt x="3524" y="5845"/>
                  <a:pt x="1441" y="9547"/>
                  <a:pt x="762" y="14322"/>
                </a:cubicBezTo>
                <a:cubicBezTo>
                  <a:pt x="0" y="19561"/>
                  <a:pt x="1096" y="25371"/>
                  <a:pt x="4036" y="29252"/>
                </a:cubicBezTo>
                <a:cubicBezTo>
                  <a:pt x="6820" y="32928"/>
                  <a:pt x="10801" y="34827"/>
                  <a:pt x="14778" y="34827"/>
                </a:cubicBezTo>
                <a:cubicBezTo>
                  <a:pt x="16535" y="34827"/>
                  <a:pt x="18291" y="34456"/>
                  <a:pt x="19943" y="33705"/>
                </a:cubicBezTo>
                <a:cubicBezTo>
                  <a:pt x="23515" y="32086"/>
                  <a:pt x="26444" y="28764"/>
                  <a:pt x="27575" y="24061"/>
                </a:cubicBezTo>
                <a:cubicBezTo>
                  <a:pt x="28706" y="19334"/>
                  <a:pt x="28540" y="13941"/>
                  <a:pt x="27004" y="9393"/>
                </a:cubicBezTo>
                <a:cubicBezTo>
                  <a:pt x="25206" y="4047"/>
                  <a:pt x="21562" y="904"/>
                  <a:pt x="17062" y="165"/>
                </a:cubicBezTo>
                <a:cubicBezTo>
                  <a:pt x="16399" y="55"/>
                  <a:pt x="15729" y="0"/>
                  <a:pt x="150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74" name="Google Shape;774;p35"/>
          <p:cNvGrpSpPr/>
          <p:nvPr/>
        </p:nvGrpSpPr>
        <p:grpSpPr>
          <a:xfrm rot="5400000">
            <a:off x="6000603" y="3542725"/>
            <a:ext cx="2259381" cy="4142893"/>
            <a:chOff x="580425" y="3110825"/>
            <a:chExt cx="1220100" cy="2237225"/>
          </a:xfrm>
        </p:grpSpPr>
        <p:sp>
          <p:nvSpPr>
            <p:cNvPr id="775" name="Google Shape;775;p35"/>
            <p:cNvSpPr/>
            <p:nvPr/>
          </p:nvSpPr>
          <p:spPr>
            <a:xfrm>
              <a:off x="580425" y="3111425"/>
              <a:ext cx="25" cy="2236025"/>
            </a:xfrm>
            <a:custGeom>
              <a:avLst/>
              <a:gdLst/>
              <a:ahLst/>
              <a:cxnLst/>
              <a:rect l="l" t="t" r="r" b="b"/>
              <a:pathLst>
                <a:path w="1" h="89441" fill="none" extrusionOk="0">
                  <a:moveTo>
                    <a:pt x="0" y="1"/>
                  </a:moveTo>
                  <a:lnTo>
                    <a:pt x="0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783725" y="3111425"/>
              <a:ext cx="25" cy="2236025"/>
            </a:xfrm>
            <a:custGeom>
              <a:avLst/>
              <a:gdLst/>
              <a:ahLst/>
              <a:cxnLst/>
              <a:rect l="l" t="t" r="r" b="b"/>
              <a:pathLst>
                <a:path w="1" h="89441" fill="none" extrusionOk="0">
                  <a:moveTo>
                    <a:pt x="0" y="1"/>
                  </a:moveTo>
                  <a:lnTo>
                    <a:pt x="0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987325" y="3111425"/>
              <a:ext cx="25" cy="2236025"/>
            </a:xfrm>
            <a:custGeom>
              <a:avLst/>
              <a:gdLst/>
              <a:ahLst/>
              <a:cxnLst/>
              <a:rect l="l" t="t" r="r" b="b"/>
              <a:pathLst>
                <a:path w="1" h="89441" fill="none" extrusionOk="0">
                  <a:moveTo>
                    <a:pt x="0" y="1"/>
                  </a:moveTo>
                  <a:lnTo>
                    <a:pt x="0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1190625" y="3111425"/>
              <a:ext cx="0" cy="2236025"/>
            </a:xfrm>
            <a:custGeom>
              <a:avLst/>
              <a:gdLst/>
              <a:ahLst/>
              <a:cxnLst/>
              <a:rect l="l" t="t" r="r" b="b"/>
              <a:pathLst>
                <a:path h="89441" fill="none" extrusionOk="0">
                  <a:moveTo>
                    <a:pt x="0" y="1"/>
                  </a:moveTo>
                  <a:lnTo>
                    <a:pt x="0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1393900" y="3111425"/>
              <a:ext cx="25" cy="2236025"/>
            </a:xfrm>
            <a:custGeom>
              <a:avLst/>
              <a:gdLst/>
              <a:ahLst/>
              <a:cxnLst/>
              <a:rect l="l" t="t" r="r" b="b"/>
              <a:pathLst>
                <a:path w="1" h="89441" fill="none" extrusionOk="0">
                  <a:moveTo>
                    <a:pt x="1" y="1"/>
                  </a:moveTo>
                  <a:lnTo>
                    <a:pt x="1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597200" y="3111425"/>
              <a:ext cx="25" cy="2236025"/>
            </a:xfrm>
            <a:custGeom>
              <a:avLst/>
              <a:gdLst/>
              <a:ahLst/>
              <a:cxnLst/>
              <a:rect l="l" t="t" r="r" b="b"/>
              <a:pathLst>
                <a:path w="1" h="89441" fill="none" extrusionOk="0">
                  <a:moveTo>
                    <a:pt x="1" y="1"/>
                  </a:moveTo>
                  <a:lnTo>
                    <a:pt x="1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1800500" y="3111425"/>
              <a:ext cx="25" cy="2236025"/>
            </a:xfrm>
            <a:custGeom>
              <a:avLst/>
              <a:gdLst/>
              <a:ahLst/>
              <a:cxnLst/>
              <a:rect l="l" t="t" r="r" b="b"/>
              <a:pathLst>
                <a:path w="1" h="89441" fill="none" extrusionOk="0">
                  <a:moveTo>
                    <a:pt x="1" y="1"/>
                  </a:moveTo>
                  <a:lnTo>
                    <a:pt x="1" y="894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581025" y="31108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81025" y="33141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581025" y="35174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581025" y="37210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581025" y="39243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581025" y="41276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581025" y="43309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581025" y="45345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581025" y="47378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581025" y="49411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581025" y="51444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581025" y="5348025"/>
              <a:ext cx="1216525" cy="25"/>
            </a:xfrm>
            <a:custGeom>
              <a:avLst/>
              <a:gdLst/>
              <a:ahLst/>
              <a:cxnLst/>
              <a:rect l="l" t="t" r="r" b="b"/>
              <a:pathLst>
                <a:path w="48661" h="1" fill="none" extrusionOk="0">
                  <a:moveTo>
                    <a:pt x="48661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35"/>
          <p:cNvSpPr/>
          <p:nvPr/>
        </p:nvSpPr>
        <p:spPr>
          <a:xfrm>
            <a:off x="4105863" y="3283308"/>
            <a:ext cx="840385" cy="28575"/>
          </a:xfrm>
          <a:custGeom>
            <a:avLst/>
            <a:gdLst/>
            <a:ahLst/>
            <a:cxnLst/>
            <a:rect l="l" t="t" r="r" b="b"/>
            <a:pathLst>
              <a:path w="56007" h="1143" extrusionOk="0">
                <a:moveTo>
                  <a:pt x="0" y="1143"/>
                </a:moveTo>
                <a:cubicBezTo>
                  <a:pt x="18673" y="1143"/>
                  <a:pt x="37334" y="0"/>
                  <a:pt x="56007" y="0"/>
                </a:cubicBezTo>
              </a:path>
            </a:pathLst>
          </a:custGeom>
          <a:noFill/>
          <a:ln w="38100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SV"/>
          </a:p>
        </p:txBody>
      </p:sp>
      <p:pic>
        <p:nvPicPr>
          <p:cNvPr id="797" name="Google Shape;797;p35"/>
          <p:cNvPicPr preferRelativeResize="0"/>
          <p:nvPr/>
        </p:nvPicPr>
        <p:blipFill rotWithShape="1">
          <a:blip r:embed="rId3">
            <a:alphaModFix/>
          </a:blip>
          <a:srcRect l="45124"/>
          <a:stretch/>
        </p:blipFill>
        <p:spPr>
          <a:xfrm rot="-785178">
            <a:off x="46830" y="1006488"/>
            <a:ext cx="2835536" cy="738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35"/>
          <p:cNvGrpSpPr/>
          <p:nvPr/>
        </p:nvGrpSpPr>
        <p:grpSpPr>
          <a:xfrm rot="-765594">
            <a:off x="-508957" y="4756974"/>
            <a:ext cx="51604" cy="574266"/>
            <a:chOff x="2462200" y="7517025"/>
            <a:chExt cx="37825" cy="420925"/>
          </a:xfrm>
        </p:grpSpPr>
        <p:sp>
          <p:nvSpPr>
            <p:cNvPr id="801" name="Google Shape;801;p35"/>
            <p:cNvSpPr/>
            <p:nvPr/>
          </p:nvSpPr>
          <p:spPr>
            <a:xfrm>
              <a:off x="2462200" y="7912900"/>
              <a:ext cx="36925" cy="25050"/>
            </a:xfrm>
            <a:custGeom>
              <a:avLst/>
              <a:gdLst/>
              <a:ahLst/>
              <a:cxnLst/>
              <a:rect l="l" t="t" r="r" b="b"/>
              <a:pathLst>
                <a:path w="1477" h="1002" extrusionOk="0">
                  <a:moveTo>
                    <a:pt x="1310" y="1"/>
                  </a:moveTo>
                  <a:lnTo>
                    <a:pt x="1310" y="775"/>
                  </a:lnTo>
                  <a:cubicBezTo>
                    <a:pt x="1274" y="763"/>
                    <a:pt x="1251" y="751"/>
                    <a:pt x="1215" y="715"/>
                  </a:cubicBezTo>
                  <a:cubicBezTo>
                    <a:pt x="1179" y="692"/>
                    <a:pt x="1144" y="644"/>
                    <a:pt x="1108" y="608"/>
                  </a:cubicBezTo>
                  <a:cubicBezTo>
                    <a:pt x="1072" y="561"/>
                    <a:pt x="1048" y="513"/>
                    <a:pt x="1013" y="465"/>
                  </a:cubicBezTo>
                  <a:cubicBezTo>
                    <a:pt x="965" y="406"/>
                    <a:pt x="929" y="346"/>
                    <a:pt x="882" y="287"/>
                  </a:cubicBezTo>
                  <a:cubicBezTo>
                    <a:pt x="834" y="239"/>
                    <a:pt x="798" y="180"/>
                    <a:pt x="751" y="144"/>
                  </a:cubicBezTo>
                  <a:cubicBezTo>
                    <a:pt x="703" y="96"/>
                    <a:pt x="643" y="72"/>
                    <a:pt x="596" y="49"/>
                  </a:cubicBezTo>
                  <a:cubicBezTo>
                    <a:pt x="536" y="25"/>
                    <a:pt x="477" y="13"/>
                    <a:pt x="405" y="13"/>
                  </a:cubicBezTo>
                  <a:cubicBezTo>
                    <a:pt x="358" y="13"/>
                    <a:pt x="310" y="25"/>
                    <a:pt x="251" y="37"/>
                  </a:cubicBezTo>
                  <a:cubicBezTo>
                    <a:pt x="203" y="60"/>
                    <a:pt x="167" y="84"/>
                    <a:pt x="120" y="120"/>
                  </a:cubicBezTo>
                  <a:cubicBezTo>
                    <a:pt x="84" y="156"/>
                    <a:pt x="60" y="203"/>
                    <a:pt x="36" y="263"/>
                  </a:cubicBezTo>
                  <a:cubicBezTo>
                    <a:pt x="12" y="322"/>
                    <a:pt x="1" y="394"/>
                    <a:pt x="1" y="477"/>
                  </a:cubicBezTo>
                  <a:cubicBezTo>
                    <a:pt x="1" y="572"/>
                    <a:pt x="12" y="656"/>
                    <a:pt x="48" y="727"/>
                  </a:cubicBezTo>
                  <a:cubicBezTo>
                    <a:pt x="72" y="811"/>
                    <a:pt x="120" y="870"/>
                    <a:pt x="191" y="918"/>
                  </a:cubicBezTo>
                  <a:cubicBezTo>
                    <a:pt x="251" y="965"/>
                    <a:pt x="334" y="989"/>
                    <a:pt x="441" y="989"/>
                  </a:cubicBezTo>
                  <a:lnTo>
                    <a:pt x="489" y="989"/>
                  </a:lnTo>
                  <a:cubicBezTo>
                    <a:pt x="512" y="977"/>
                    <a:pt x="524" y="977"/>
                    <a:pt x="524" y="977"/>
                  </a:cubicBezTo>
                  <a:lnTo>
                    <a:pt x="524" y="799"/>
                  </a:lnTo>
                  <a:lnTo>
                    <a:pt x="441" y="799"/>
                  </a:lnTo>
                  <a:cubicBezTo>
                    <a:pt x="393" y="799"/>
                    <a:pt x="346" y="787"/>
                    <a:pt x="298" y="763"/>
                  </a:cubicBezTo>
                  <a:cubicBezTo>
                    <a:pt x="262" y="739"/>
                    <a:pt x="227" y="703"/>
                    <a:pt x="203" y="668"/>
                  </a:cubicBezTo>
                  <a:cubicBezTo>
                    <a:pt x="179" y="620"/>
                    <a:pt x="155" y="561"/>
                    <a:pt x="155" y="489"/>
                  </a:cubicBezTo>
                  <a:cubicBezTo>
                    <a:pt x="155" y="418"/>
                    <a:pt x="167" y="370"/>
                    <a:pt x="191" y="322"/>
                  </a:cubicBezTo>
                  <a:cubicBezTo>
                    <a:pt x="215" y="287"/>
                    <a:pt x="239" y="263"/>
                    <a:pt x="274" y="239"/>
                  </a:cubicBezTo>
                  <a:cubicBezTo>
                    <a:pt x="310" y="215"/>
                    <a:pt x="358" y="203"/>
                    <a:pt x="393" y="203"/>
                  </a:cubicBezTo>
                  <a:cubicBezTo>
                    <a:pt x="465" y="203"/>
                    <a:pt x="524" y="227"/>
                    <a:pt x="584" y="263"/>
                  </a:cubicBezTo>
                  <a:cubicBezTo>
                    <a:pt x="643" y="299"/>
                    <a:pt x="691" y="346"/>
                    <a:pt x="739" y="394"/>
                  </a:cubicBezTo>
                  <a:cubicBezTo>
                    <a:pt x="786" y="453"/>
                    <a:pt x="834" y="525"/>
                    <a:pt x="882" y="596"/>
                  </a:cubicBezTo>
                  <a:cubicBezTo>
                    <a:pt x="929" y="644"/>
                    <a:pt x="965" y="692"/>
                    <a:pt x="1001" y="739"/>
                  </a:cubicBezTo>
                  <a:cubicBezTo>
                    <a:pt x="1036" y="787"/>
                    <a:pt x="1084" y="834"/>
                    <a:pt x="1120" y="870"/>
                  </a:cubicBezTo>
                  <a:cubicBezTo>
                    <a:pt x="1167" y="918"/>
                    <a:pt x="1203" y="942"/>
                    <a:pt x="1263" y="965"/>
                  </a:cubicBezTo>
                  <a:cubicBezTo>
                    <a:pt x="1310" y="989"/>
                    <a:pt x="1358" y="1001"/>
                    <a:pt x="1417" y="1001"/>
                  </a:cubicBezTo>
                  <a:lnTo>
                    <a:pt x="1477" y="100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462200" y="7882550"/>
              <a:ext cx="37825" cy="25325"/>
            </a:xfrm>
            <a:custGeom>
              <a:avLst/>
              <a:gdLst/>
              <a:ahLst/>
              <a:cxnLst/>
              <a:rect l="l" t="t" r="r" b="b"/>
              <a:pathLst>
                <a:path w="1513" h="1013" extrusionOk="0">
                  <a:moveTo>
                    <a:pt x="810" y="191"/>
                  </a:moveTo>
                  <a:cubicBezTo>
                    <a:pt x="929" y="191"/>
                    <a:pt x="1024" y="203"/>
                    <a:pt x="1108" y="227"/>
                  </a:cubicBezTo>
                  <a:cubicBezTo>
                    <a:pt x="1191" y="239"/>
                    <a:pt x="1251" y="274"/>
                    <a:pt x="1286" y="310"/>
                  </a:cubicBezTo>
                  <a:cubicBezTo>
                    <a:pt x="1334" y="358"/>
                    <a:pt x="1358" y="417"/>
                    <a:pt x="1358" y="501"/>
                  </a:cubicBezTo>
                  <a:cubicBezTo>
                    <a:pt x="1358" y="584"/>
                    <a:pt x="1334" y="643"/>
                    <a:pt x="1298" y="691"/>
                  </a:cubicBezTo>
                  <a:cubicBezTo>
                    <a:pt x="1251" y="739"/>
                    <a:pt x="1191" y="763"/>
                    <a:pt x="1108" y="786"/>
                  </a:cubicBezTo>
                  <a:cubicBezTo>
                    <a:pt x="1024" y="798"/>
                    <a:pt x="929" y="810"/>
                    <a:pt x="810" y="810"/>
                  </a:cubicBezTo>
                  <a:lnTo>
                    <a:pt x="715" y="810"/>
                  </a:lnTo>
                  <a:cubicBezTo>
                    <a:pt x="584" y="810"/>
                    <a:pt x="489" y="798"/>
                    <a:pt x="405" y="786"/>
                  </a:cubicBezTo>
                  <a:cubicBezTo>
                    <a:pt x="322" y="774"/>
                    <a:pt x="262" y="739"/>
                    <a:pt x="227" y="691"/>
                  </a:cubicBezTo>
                  <a:cubicBezTo>
                    <a:pt x="179" y="643"/>
                    <a:pt x="167" y="584"/>
                    <a:pt x="167" y="501"/>
                  </a:cubicBezTo>
                  <a:cubicBezTo>
                    <a:pt x="167" y="417"/>
                    <a:pt x="179" y="358"/>
                    <a:pt x="227" y="310"/>
                  </a:cubicBezTo>
                  <a:cubicBezTo>
                    <a:pt x="262" y="274"/>
                    <a:pt x="322" y="239"/>
                    <a:pt x="405" y="227"/>
                  </a:cubicBezTo>
                  <a:cubicBezTo>
                    <a:pt x="489" y="203"/>
                    <a:pt x="584" y="191"/>
                    <a:pt x="715" y="191"/>
                  </a:cubicBezTo>
                  <a:close/>
                  <a:moveTo>
                    <a:pt x="763" y="1"/>
                  </a:moveTo>
                  <a:cubicBezTo>
                    <a:pt x="608" y="1"/>
                    <a:pt x="489" y="12"/>
                    <a:pt x="393" y="36"/>
                  </a:cubicBezTo>
                  <a:cubicBezTo>
                    <a:pt x="298" y="60"/>
                    <a:pt x="215" y="96"/>
                    <a:pt x="155" y="131"/>
                  </a:cubicBezTo>
                  <a:cubicBezTo>
                    <a:pt x="108" y="179"/>
                    <a:pt x="60" y="227"/>
                    <a:pt x="36" y="286"/>
                  </a:cubicBezTo>
                  <a:cubicBezTo>
                    <a:pt x="12" y="358"/>
                    <a:pt x="1" y="429"/>
                    <a:pt x="1" y="501"/>
                  </a:cubicBezTo>
                  <a:cubicBezTo>
                    <a:pt x="1" y="584"/>
                    <a:pt x="12" y="655"/>
                    <a:pt x="36" y="715"/>
                  </a:cubicBezTo>
                  <a:cubicBezTo>
                    <a:pt x="60" y="774"/>
                    <a:pt x="108" y="834"/>
                    <a:pt x="155" y="870"/>
                  </a:cubicBezTo>
                  <a:cubicBezTo>
                    <a:pt x="215" y="917"/>
                    <a:pt x="298" y="953"/>
                    <a:pt x="393" y="977"/>
                  </a:cubicBezTo>
                  <a:cubicBezTo>
                    <a:pt x="489" y="1001"/>
                    <a:pt x="608" y="1013"/>
                    <a:pt x="763" y="1013"/>
                  </a:cubicBezTo>
                  <a:cubicBezTo>
                    <a:pt x="905" y="1013"/>
                    <a:pt x="1024" y="1001"/>
                    <a:pt x="1120" y="977"/>
                  </a:cubicBezTo>
                  <a:cubicBezTo>
                    <a:pt x="1215" y="953"/>
                    <a:pt x="1298" y="917"/>
                    <a:pt x="1358" y="870"/>
                  </a:cubicBezTo>
                  <a:cubicBezTo>
                    <a:pt x="1405" y="834"/>
                    <a:pt x="1453" y="774"/>
                    <a:pt x="1477" y="715"/>
                  </a:cubicBezTo>
                  <a:cubicBezTo>
                    <a:pt x="1501" y="655"/>
                    <a:pt x="1513" y="584"/>
                    <a:pt x="1513" y="501"/>
                  </a:cubicBezTo>
                  <a:cubicBezTo>
                    <a:pt x="1513" y="417"/>
                    <a:pt x="1501" y="346"/>
                    <a:pt x="1477" y="286"/>
                  </a:cubicBezTo>
                  <a:cubicBezTo>
                    <a:pt x="1453" y="227"/>
                    <a:pt x="1405" y="179"/>
                    <a:pt x="1358" y="131"/>
                  </a:cubicBezTo>
                  <a:cubicBezTo>
                    <a:pt x="1298" y="96"/>
                    <a:pt x="1215" y="60"/>
                    <a:pt x="1120" y="36"/>
                  </a:cubicBezTo>
                  <a:cubicBezTo>
                    <a:pt x="1024" y="12"/>
                    <a:pt x="905" y="1"/>
                    <a:pt x="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462200" y="7851900"/>
              <a:ext cx="36925" cy="25025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1310" y="0"/>
                  </a:moveTo>
                  <a:lnTo>
                    <a:pt x="1310" y="774"/>
                  </a:lnTo>
                  <a:cubicBezTo>
                    <a:pt x="1274" y="774"/>
                    <a:pt x="1251" y="750"/>
                    <a:pt x="1215" y="715"/>
                  </a:cubicBezTo>
                  <a:cubicBezTo>
                    <a:pt x="1179" y="691"/>
                    <a:pt x="1144" y="655"/>
                    <a:pt x="1108" y="607"/>
                  </a:cubicBezTo>
                  <a:cubicBezTo>
                    <a:pt x="1072" y="560"/>
                    <a:pt x="1048" y="512"/>
                    <a:pt x="1013" y="476"/>
                  </a:cubicBezTo>
                  <a:cubicBezTo>
                    <a:pt x="965" y="405"/>
                    <a:pt x="929" y="345"/>
                    <a:pt x="882" y="286"/>
                  </a:cubicBezTo>
                  <a:cubicBezTo>
                    <a:pt x="834" y="238"/>
                    <a:pt x="798" y="191"/>
                    <a:pt x="751" y="143"/>
                  </a:cubicBezTo>
                  <a:cubicBezTo>
                    <a:pt x="703" y="107"/>
                    <a:pt x="643" y="72"/>
                    <a:pt x="596" y="48"/>
                  </a:cubicBezTo>
                  <a:cubicBezTo>
                    <a:pt x="536" y="24"/>
                    <a:pt x="477" y="12"/>
                    <a:pt x="405" y="12"/>
                  </a:cubicBezTo>
                  <a:cubicBezTo>
                    <a:pt x="358" y="12"/>
                    <a:pt x="310" y="24"/>
                    <a:pt x="251" y="36"/>
                  </a:cubicBezTo>
                  <a:cubicBezTo>
                    <a:pt x="203" y="60"/>
                    <a:pt x="167" y="84"/>
                    <a:pt x="120" y="119"/>
                  </a:cubicBezTo>
                  <a:cubicBezTo>
                    <a:pt x="84" y="167"/>
                    <a:pt x="60" y="214"/>
                    <a:pt x="36" y="274"/>
                  </a:cubicBezTo>
                  <a:cubicBezTo>
                    <a:pt x="12" y="322"/>
                    <a:pt x="1" y="393"/>
                    <a:pt x="1" y="476"/>
                  </a:cubicBezTo>
                  <a:cubicBezTo>
                    <a:pt x="1" y="572"/>
                    <a:pt x="12" y="655"/>
                    <a:pt x="48" y="726"/>
                  </a:cubicBezTo>
                  <a:cubicBezTo>
                    <a:pt x="72" y="810"/>
                    <a:pt x="120" y="869"/>
                    <a:pt x="191" y="917"/>
                  </a:cubicBezTo>
                  <a:cubicBezTo>
                    <a:pt x="251" y="965"/>
                    <a:pt x="334" y="988"/>
                    <a:pt x="441" y="988"/>
                  </a:cubicBezTo>
                  <a:lnTo>
                    <a:pt x="489" y="988"/>
                  </a:lnTo>
                  <a:cubicBezTo>
                    <a:pt x="512" y="988"/>
                    <a:pt x="524" y="976"/>
                    <a:pt x="524" y="976"/>
                  </a:cubicBezTo>
                  <a:lnTo>
                    <a:pt x="524" y="798"/>
                  </a:lnTo>
                  <a:lnTo>
                    <a:pt x="441" y="798"/>
                  </a:lnTo>
                  <a:cubicBezTo>
                    <a:pt x="393" y="798"/>
                    <a:pt x="346" y="786"/>
                    <a:pt x="298" y="762"/>
                  </a:cubicBezTo>
                  <a:cubicBezTo>
                    <a:pt x="262" y="750"/>
                    <a:pt x="227" y="715"/>
                    <a:pt x="203" y="667"/>
                  </a:cubicBezTo>
                  <a:cubicBezTo>
                    <a:pt x="179" y="619"/>
                    <a:pt x="155" y="560"/>
                    <a:pt x="155" y="488"/>
                  </a:cubicBezTo>
                  <a:cubicBezTo>
                    <a:pt x="155" y="429"/>
                    <a:pt x="167" y="369"/>
                    <a:pt x="191" y="334"/>
                  </a:cubicBezTo>
                  <a:cubicBezTo>
                    <a:pt x="215" y="286"/>
                    <a:pt x="239" y="262"/>
                    <a:pt x="274" y="238"/>
                  </a:cubicBezTo>
                  <a:cubicBezTo>
                    <a:pt x="310" y="214"/>
                    <a:pt x="358" y="203"/>
                    <a:pt x="393" y="203"/>
                  </a:cubicBezTo>
                  <a:cubicBezTo>
                    <a:pt x="465" y="203"/>
                    <a:pt x="524" y="226"/>
                    <a:pt x="584" y="262"/>
                  </a:cubicBezTo>
                  <a:cubicBezTo>
                    <a:pt x="643" y="298"/>
                    <a:pt x="691" y="345"/>
                    <a:pt x="739" y="405"/>
                  </a:cubicBezTo>
                  <a:cubicBezTo>
                    <a:pt x="786" y="465"/>
                    <a:pt x="834" y="524"/>
                    <a:pt x="882" y="595"/>
                  </a:cubicBezTo>
                  <a:cubicBezTo>
                    <a:pt x="929" y="643"/>
                    <a:pt x="965" y="691"/>
                    <a:pt x="1001" y="738"/>
                  </a:cubicBezTo>
                  <a:cubicBezTo>
                    <a:pt x="1036" y="798"/>
                    <a:pt x="1084" y="834"/>
                    <a:pt x="1120" y="881"/>
                  </a:cubicBezTo>
                  <a:cubicBezTo>
                    <a:pt x="1167" y="917"/>
                    <a:pt x="1203" y="941"/>
                    <a:pt x="1263" y="976"/>
                  </a:cubicBezTo>
                  <a:cubicBezTo>
                    <a:pt x="1310" y="988"/>
                    <a:pt x="1358" y="1000"/>
                    <a:pt x="1417" y="1000"/>
                  </a:cubicBezTo>
                  <a:lnTo>
                    <a:pt x="1477" y="1000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2462200" y="7821825"/>
              <a:ext cx="36925" cy="25025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405" y="1"/>
                  </a:moveTo>
                  <a:cubicBezTo>
                    <a:pt x="358" y="1"/>
                    <a:pt x="310" y="13"/>
                    <a:pt x="251" y="24"/>
                  </a:cubicBezTo>
                  <a:cubicBezTo>
                    <a:pt x="203" y="48"/>
                    <a:pt x="167" y="72"/>
                    <a:pt x="120" y="120"/>
                  </a:cubicBezTo>
                  <a:cubicBezTo>
                    <a:pt x="84" y="155"/>
                    <a:pt x="60" y="203"/>
                    <a:pt x="36" y="263"/>
                  </a:cubicBezTo>
                  <a:cubicBezTo>
                    <a:pt x="12" y="322"/>
                    <a:pt x="1" y="394"/>
                    <a:pt x="1" y="465"/>
                  </a:cubicBezTo>
                  <a:cubicBezTo>
                    <a:pt x="1" y="560"/>
                    <a:pt x="12" y="644"/>
                    <a:pt x="48" y="727"/>
                  </a:cubicBezTo>
                  <a:cubicBezTo>
                    <a:pt x="72" y="798"/>
                    <a:pt x="120" y="858"/>
                    <a:pt x="191" y="906"/>
                  </a:cubicBezTo>
                  <a:cubicBezTo>
                    <a:pt x="251" y="953"/>
                    <a:pt x="334" y="977"/>
                    <a:pt x="441" y="977"/>
                  </a:cubicBezTo>
                  <a:lnTo>
                    <a:pt x="524" y="977"/>
                  </a:lnTo>
                  <a:lnTo>
                    <a:pt x="524" y="786"/>
                  </a:lnTo>
                  <a:lnTo>
                    <a:pt x="441" y="786"/>
                  </a:lnTo>
                  <a:cubicBezTo>
                    <a:pt x="393" y="786"/>
                    <a:pt x="346" y="775"/>
                    <a:pt x="298" y="751"/>
                  </a:cubicBezTo>
                  <a:cubicBezTo>
                    <a:pt x="262" y="739"/>
                    <a:pt x="227" y="703"/>
                    <a:pt x="203" y="656"/>
                  </a:cubicBezTo>
                  <a:cubicBezTo>
                    <a:pt x="179" y="608"/>
                    <a:pt x="155" y="548"/>
                    <a:pt x="155" y="477"/>
                  </a:cubicBezTo>
                  <a:cubicBezTo>
                    <a:pt x="155" y="417"/>
                    <a:pt x="167" y="358"/>
                    <a:pt x="191" y="322"/>
                  </a:cubicBezTo>
                  <a:cubicBezTo>
                    <a:pt x="215" y="275"/>
                    <a:pt x="239" y="251"/>
                    <a:pt x="274" y="227"/>
                  </a:cubicBezTo>
                  <a:cubicBezTo>
                    <a:pt x="310" y="203"/>
                    <a:pt x="358" y="203"/>
                    <a:pt x="393" y="203"/>
                  </a:cubicBezTo>
                  <a:cubicBezTo>
                    <a:pt x="465" y="203"/>
                    <a:pt x="524" y="215"/>
                    <a:pt x="584" y="251"/>
                  </a:cubicBezTo>
                  <a:cubicBezTo>
                    <a:pt x="643" y="286"/>
                    <a:pt x="691" y="334"/>
                    <a:pt x="739" y="394"/>
                  </a:cubicBezTo>
                  <a:cubicBezTo>
                    <a:pt x="786" y="453"/>
                    <a:pt x="834" y="513"/>
                    <a:pt x="882" y="584"/>
                  </a:cubicBezTo>
                  <a:cubicBezTo>
                    <a:pt x="929" y="632"/>
                    <a:pt x="965" y="691"/>
                    <a:pt x="1001" y="739"/>
                  </a:cubicBezTo>
                  <a:cubicBezTo>
                    <a:pt x="1036" y="786"/>
                    <a:pt x="1084" y="834"/>
                    <a:pt x="1120" y="870"/>
                  </a:cubicBezTo>
                  <a:cubicBezTo>
                    <a:pt x="1167" y="906"/>
                    <a:pt x="1203" y="941"/>
                    <a:pt x="1263" y="965"/>
                  </a:cubicBezTo>
                  <a:cubicBezTo>
                    <a:pt x="1310" y="989"/>
                    <a:pt x="1358" y="1001"/>
                    <a:pt x="1417" y="1001"/>
                  </a:cubicBezTo>
                  <a:lnTo>
                    <a:pt x="1477" y="1001"/>
                  </a:lnTo>
                  <a:lnTo>
                    <a:pt x="1477" y="1"/>
                  </a:lnTo>
                  <a:lnTo>
                    <a:pt x="1310" y="1"/>
                  </a:lnTo>
                  <a:lnTo>
                    <a:pt x="1310" y="775"/>
                  </a:lnTo>
                  <a:cubicBezTo>
                    <a:pt x="1274" y="763"/>
                    <a:pt x="1251" y="739"/>
                    <a:pt x="1215" y="715"/>
                  </a:cubicBezTo>
                  <a:cubicBezTo>
                    <a:pt x="1179" y="679"/>
                    <a:pt x="1144" y="644"/>
                    <a:pt x="1108" y="596"/>
                  </a:cubicBezTo>
                  <a:cubicBezTo>
                    <a:pt x="1072" y="548"/>
                    <a:pt x="1048" y="513"/>
                    <a:pt x="1013" y="465"/>
                  </a:cubicBezTo>
                  <a:cubicBezTo>
                    <a:pt x="965" y="394"/>
                    <a:pt x="929" y="334"/>
                    <a:pt x="882" y="286"/>
                  </a:cubicBezTo>
                  <a:cubicBezTo>
                    <a:pt x="834" y="227"/>
                    <a:pt x="798" y="179"/>
                    <a:pt x="751" y="132"/>
                  </a:cubicBezTo>
                  <a:cubicBezTo>
                    <a:pt x="703" y="96"/>
                    <a:pt x="643" y="60"/>
                    <a:pt x="596" y="36"/>
                  </a:cubicBezTo>
                  <a:cubicBezTo>
                    <a:pt x="536" y="13"/>
                    <a:pt x="477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2462800" y="7781650"/>
              <a:ext cx="36625" cy="22650"/>
            </a:xfrm>
            <a:custGeom>
              <a:avLst/>
              <a:gdLst/>
              <a:ahLst/>
              <a:cxnLst/>
              <a:rect l="l" t="t" r="r" b="b"/>
              <a:pathLst>
                <a:path w="1465" h="906" extrusionOk="0">
                  <a:moveTo>
                    <a:pt x="1298" y="0"/>
                  </a:moveTo>
                  <a:lnTo>
                    <a:pt x="1298" y="346"/>
                  </a:lnTo>
                  <a:lnTo>
                    <a:pt x="0" y="346"/>
                  </a:lnTo>
                  <a:lnTo>
                    <a:pt x="0" y="429"/>
                  </a:lnTo>
                  <a:cubicBezTo>
                    <a:pt x="36" y="477"/>
                    <a:pt x="72" y="524"/>
                    <a:pt x="96" y="572"/>
                  </a:cubicBezTo>
                  <a:cubicBezTo>
                    <a:pt x="119" y="631"/>
                    <a:pt x="143" y="679"/>
                    <a:pt x="155" y="739"/>
                  </a:cubicBezTo>
                  <a:cubicBezTo>
                    <a:pt x="167" y="798"/>
                    <a:pt x="167" y="846"/>
                    <a:pt x="179" y="905"/>
                  </a:cubicBezTo>
                  <a:lnTo>
                    <a:pt x="298" y="905"/>
                  </a:lnTo>
                  <a:lnTo>
                    <a:pt x="298" y="536"/>
                  </a:lnTo>
                  <a:lnTo>
                    <a:pt x="1298" y="536"/>
                  </a:lnTo>
                  <a:lnTo>
                    <a:pt x="1298" y="893"/>
                  </a:lnTo>
                  <a:lnTo>
                    <a:pt x="1465" y="893"/>
                  </a:lnTo>
                  <a:lnTo>
                    <a:pt x="1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2462200" y="7752175"/>
              <a:ext cx="36925" cy="25025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405" y="1"/>
                  </a:moveTo>
                  <a:cubicBezTo>
                    <a:pt x="358" y="1"/>
                    <a:pt x="310" y="13"/>
                    <a:pt x="251" y="36"/>
                  </a:cubicBezTo>
                  <a:cubicBezTo>
                    <a:pt x="203" y="48"/>
                    <a:pt x="167" y="84"/>
                    <a:pt x="120" y="120"/>
                  </a:cubicBezTo>
                  <a:cubicBezTo>
                    <a:pt x="84" y="155"/>
                    <a:pt x="60" y="203"/>
                    <a:pt x="36" y="263"/>
                  </a:cubicBezTo>
                  <a:cubicBezTo>
                    <a:pt x="12" y="322"/>
                    <a:pt x="1" y="394"/>
                    <a:pt x="1" y="465"/>
                  </a:cubicBezTo>
                  <a:cubicBezTo>
                    <a:pt x="1" y="560"/>
                    <a:pt x="12" y="644"/>
                    <a:pt x="48" y="727"/>
                  </a:cubicBezTo>
                  <a:cubicBezTo>
                    <a:pt x="72" y="798"/>
                    <a:pt x="120" y="870"/>
                    <a:pt x="191" y="905"/>
                  </a:cubicBezTo>
                  <a:cubicBezTo>
                    <a:pt x="251" y="953"/>
                    <a:pt x="334" y="977"/>
                    <a:pt x="441" y="977"/>
                  </a:cubicBezTo>
                  <a:lnTo>
                    <a:pt x="524" y="977"/>
                  </a:lnTo>
                  <a:lnTo>
                    <a:pt x="524" y="786"/>
                  </a:lnTo>
                  <a:lnTo>
                    <a:pt x="441" y="786"/>
                  </a:lnTo>
                  <a:cubicBezTo>
                    <a:pt x="393" y="786"/>
                    <a:pt x="346" y="775"/>
                    <a:pt x="298" y="763"/>
                  </a:cubicBezTo>
                  <a:cubicBezTo>
                    <a:pt x="262" y="739"/>
                    <a:pt x="227" y="703"/>
                    <a:pt x="203" y="655"/>
                  </a:cubicBezTo>
                  <a:cubicBezTo>
                    <a:pt x="179" y="620"/>
                    <a:pt x="155" y="548"/>
                    <a:pt x="155" y="477"/>
                  </a:cubicBezTo>
                  <a:cubicBezTo>
                    <a:pt x="155" y="417"/>
                    <a:pt x="167" y="370"/>
                    <a:pt x="191" y="322"/>
                  </a:cubicBezTo>
                  <a:cubicBezTo>
                    <a:pt x="215" y="286"/>
                    <a:pt x="239" y="251"/>
                    <a:pt x="274" y="227"/>
                  </a:cubicBezTo>
                  <a:cubicBezTo>
                    <a:pt x="310" y="215"/>
                    <a:pt x="358" y="203"/>
                    <a:pt x="393" y="203"/>
                  </a:cubicBezTo>
                  <a:cubicBezTo>
                    <a:pt x="465" y="203"/>
                    <a:pt x="524" y="215"/>
                    <a:pt x="584" y="251"/>
                  </a:cubicBezTo>
                  <a:cubicBezTo>
                    <a:pt x="643" y="286"/>
                    <a:pt x="691" y="334"/>
                    <a:pt x="739" y="394"/>
                  </a:cubicBezTo>
                  <a:cubicBezTo>
                    <a:pt x="786" y="453"/>
                    <a:pt x="834" y="513"/>
                    <a:pt x="882" y="584"/>
                  </a:cubicBezTo>
                  <a:cubicBezTo>
                    <a:pt x="929" y="632"/>
                    <a:pt x="965" y="691"/>
                    <a:pt x="1001" y="739"/>
                  </a:cubicBezTo>
                  <a:cubicBezTo>
                    <a:pt x="1036" y="786"/>
                    <a:pt x="1084" y="834"/>
                    <a:pt x="1120" y="870"/>
                  </a:cubicBezTo>
                  <a:cubicBezTo>
                    <a:pt x="1167" y="905"/>
                    <a:pt x="1203" y="941"/>
                    <a:pt x="1263" y="965"/>
                  </a:cubicBezTo>
                  <a:cubicBezTo>
                    <a:pt x="1310" y="989"/>
                    <a:pt x="1358" y="1001"/>
                    <a:pt x="1417" y="1001"/>
                  </a:cubicBezTo>
                  <a:lnTo>
                    <a:pt x="1477" y="1001"/>
                  </a:lnTo>
                  <a:lnTo>
                    <a:pt x="1477" y="1"/>
                  </a:lnTo>
                  <a:lnTo>
                    <a:pt x="1310" y="1"/>
                  </a:lnTo>
                  <a:lnTo>
                    <a:pt x="1310" y="775"/>
                  </a:lnTo>
                  <a:cubicBezTo>
                    <a:pt x="1274" y="763"/>
                    <a:pt x="1251" y="739"/>
                    <a:pt x="1215" y="715"/>
                  </a:cubicBezTo>
                  <a:cubicBezTo>
                    <a:pt x="1179" y="679"/>
                    <a:pt x="1144" y="644"/>
                    <a:pt x="1108" y="596"/>
                  </a:cubicBezTo>
                  <a:cubicBezTo>
                    <a:pt x="1072" y="560"/>
                    <a:pt x="1048" y="513"/>
                    <a:pt x="1013" y="465"/>
                  </a:cubicBezTo>
                  <a:cubicBezTo>
                    <a:pt x="965" y="405"/>
                    <a:pt x="929" y="346"/>
                    <a:pt x="882" y="286"/>
                  </a:cubicBezTo>
                  <a:cubicBezTo>
                    <a:pt x="834" y="227"/>
                    <a:pt x="798" y="179"/>
                    <a:pt x="751" y="143"/>
                  </a:cubicBezTo>
                  <a:cubicBezTo>
                    <a:pt x="703" y="96"/>
                    <a:pt x="643" y="60"/>
                    <a:pt x="596" y="36"/>
                  </a:cubicBezTo>
                  <a:cubicBezTo>
                    <a:pt x="536" y="13"/>
                    <a:pt x="477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462200" y="7721525"/>
              <a:ext cx="37825" cy="25625"/>
            </a:xfrm>
            <a:custGeom>
              <a:avLst/>
              <a:gdLst/>
              <a:ahLst/>
              <a:cxnLst/>
              <a:rect l="l" t="t" r="r" b="b"/>
              <a:pathLst>
                <a:path w="1513" h="1025" extrusionOk="0">
                  <a:moveTo>
                    <a:pt x="1096" y="0"/>
                  </a:moveTo>
                  <a:cubicBezTo>
                    <a:pt x="1001" y="0"/>
                    <a:pt x="917" y="24"/>
                    <a:pt x="858" y="84"/>
                  </a:cubicBezTo>
                  <a:cubicBezTo>
                    <a:pt x="798" y="131"/>
                    <a:pt x="763" y="203"/>
                    <a:pt x="739" y="274"/>
                  </a:cubicBezTo>
                  <a:lnTo>
                    <a:pt x="727" y="274"/>
                  </a:lnTo>
                  <a:cubicBezTo>
                    <a:pt x="715" y="238"/>
                    <a:pt x="691" y="191"/>
                    <a:pt x="655" y="155"/>
                  </a:cubicBezTo>
                  <a:cubicBezTo>
                    <a:pt x="632" y="119"/>
                    <a:pt x="596" y="96"/>
                    <a:pt x="548" y="72"/>
                  </a:cubicBezTo>
                  <a:cubicBezTo>
                    <a:pt x="512" y="48"/>
                    <a:pt x="453" y="36"/>
                    <a:pt x="393" y="36"/>
                  </a:cubicBezTo>
                  <a:cubicBezTo>
                    <a:pt x="310" y="36"/>
                    <a:pt x="239" y="48"/>
                    <a:pt x="179" y="96"/>
                  </a:cubicBezTo>
                  <a:cubicBezTo>
                    <a:pt x="120" y="131"/>
                    <a:pt x="84" y="191"/>
                    <a:pt x="48" y="262"/>
                  </a:cubicBezTo>
                  <a:cubicBezTo>
                    <a:pt x="24" y="334"/>
                    <a:pt x="1" y="417"/>
                    <a:pt x="1" y="512"/>
                  </a:cubicBezTo>
                  <a:cubicBezTo>
                    <a:pt x="1" y="607"/>
                    <a:pt x="24" y="691"/>
                    <a:pt x="60" y="762"/>
                  </a:cubicBezTo>
                  <a:cubicBezTo>
                    <a:pt x="84" y="834"/>
                    <a:pt x="131" y="893"/>
                    <a:pt x="191" y="929"/>
                  </a:cubicBezTo>
                  <a:cubicBezTo>
                    <a:pt x="262" y="977"/>
                    <a:pt x="334" y="1000"/>
                    <a:pt x="405" y="1000"/>
                  </a:cubicBezTo>
                  <a:lnTo>
                    <a:pt x="453" y="1000"/>
                  </a:lnTo>
                  <a:lnTo>
                    <a:pt x="453" y="810"/>
                  </a:lnTo>
                  <a:lnTo>
                    <a:pt x="417" y="810"/>
                  </a:lnTo>
                  <a:cubicBezTo>
                    <a:pt x="358" y="810"/>
                    <a:pt x="310" y="798"/>
                    <a:pt x="274" y="762"/>
                  </a:cubicBezTo>
                  <a:cubicBezTo>
                    <a:pt x="239" y="738"/>
                    <a:pt x="203" y="703"/>
                    <a:pt x="191" y="655"/>
                  </a:cubicBezTo>
                  <a:cubicBezTo>
                    <a:pt x="167" y="607"/>
                    <a:pt x="155" y="560"/>
                    <a:pt x="155" y="500"/>
                  </a:cubicBezTo>
                  <a:cubicBezTo>
                    <a:pt x="155" y="453"/>
                    <a:pt x="167" y="405"/>
                    <a:pt x="191" y="369"/>
                  </a:cubicBezTo>
                  <a:cubicBezTo>
                    <a:pt x="203" y="322"/>
                    <a:pt x="227" y="286"/>
                    <a:pt x="262" y="262"/>
                  </a:cubicBezTo>
                  <a:cubicBezTo>
                    <a:pt x="298" y="238"/>
                    <a:pt x="346" y="226"/>
                    <a:pt x="405" y="226"/>
                  </a:cubicBezTo>
                  <a:cubicBezTo>
                    <a:pt x="465" y="226"/>
                    <a:pt x="512" y="238"/>
                    <a:pt x="560" y="274"/>
                  </a:cubicBezTo>
                  <a:cubicBezTo>
                    <a:pt x="596" y="298"/>
                    <a:pt x="620" y="334"/>
                    <a:pt x="643" y="381"/>
                  </a:cubicBezTo>
                  <a:cubicBezTo>
                    <a:pt x="655" y="429"/>
                    <a:pt x="667" y="477"/>
                    <a:pt x="667" y="524"/>
                  </a:cubicBezTo>
                  <a:lnTo>
                    <a:pt x="667" y="691"/>
                  </a:lnTo>
                  <a:lnTo>
                    <a:pt x="822" y="691"/>
                  </a:lnTo>
                  <a:lnTo>
                    <a:pt x="822" y="536"/>
                  </a:lnTo>
                  <a:cubicBezTo>
                    <a:pt x="822" y="477"/>
                    <a:pt x="822" y="417"/>
                    <a:pt x="846" y="369"/>
                  </a:cubicBezTo>
                  <a:cubicBezTo>
                    <a:pt x="858" y="322"/>
                    <a:pt x="882" y="274"/>
                    <a:pt x="917" y="238"/>
                  </a:cubicBezTo>
                  <a:cubicBezTo>
                    <a:pt x="953" y="215"/>
                    <a:pt x="1013" y="191"/>
                    <a:pt x="1084" y="191"/>
                  </a:cubicBezTo>
                  <a:cubicBezTo>
                    <a:pt x="1179" y="191"/>
                    <a:pt x="1239" y="226"/>
                    <a:pt x="1286" y="286"/>
                  </a:cubicBezTo>
                  <a:cubicBezTo>
                    <a:pt x="1334" y="346"/>
                    <a:pt x="1358" y="429"/>
                    <a:pt x="1358" y="524"/>
                  </a:cubicBezTo>
                  <a:cubicBezTo>
                    <a:pt x="1358" y="619"/>
                    <a:pt x="1334" y="703"/>
                    <a:pt x="1286" y="750"/>
                  </a:cubicBezTo>
                  <a:cubicBezTo>
                    <a:pt x="1239" y="810"/>
                    <a:pt x="1167" y="834"/>
                    <a:pt x="1084" y="834"/>
                  </a:cubicBezTo>
                  <a:lnTo>
                    <a:pt x="1048" y="834"/>
                  </a:lnTo>
                  <a:lnTo>
                    <a:pt x="1048" y="1024"/>
                  </a:lnTo>
                  <a:lnTo>
                    <a:pt x="1084" y="1024"/>
                  </a:lnTo>
                  <a:cubicBezTo>
                    <a:pt x="1167" y="1024"/>
                    <a:pt x="1251" y="1012"/>
                    <a:pt x="1310" y="965"/>
                  </a:cubicBezTo>
                  <a:cubicBezTo>
                    <a:pt x="1370" y="929"/>
                    <a:pt x="1417" y="869"/>
                    <a:pt x="1453" y="798"/>
                  </a:cubicBezTo>
                  <a:cubicBezTo>
                    <a:pt x="1489" y="715"/>
                    <a:pt x="1513" y="619"/>
                    <a:pt x="1513" y="512"/>
                  </a:cubicBezTo>
                  <a:cubicBezTo>
                    <a:pt x="1513" y="405"/>
                    <a:pt x="1489" y="322"/>
                    <a:pt x="1465" y="250"/>
                  </a:cubicBezTo>
                  <a:cubicBezTo>
                    <a:pt x="1429" y="167"/>
                    <a:pt x="1382" y="107"/>
                    <a:pt x="1322" y="72"/>
                  </a:cubicBezTo>
                  <a:cubicBezTo>
                    <a:pt x="1251" y="24"/>
                    <a:pt x="1179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462200" y="7679550"/>
              <a:ext cx="36925" cy="26525"/>
            </a:xfrm>
            <a:custGeom>
              <a:avLst/>
              <a:gdLst/>
              <a:ahLst/>
              <a:cxnLst/>
              <a:rect l="l" t="t" r="r" b="b"/>
              <a:pathLst>
                <a:path w="1477" h="1061" extrusionOk="0">
                  <a:moveTo>
                    <a:pt x="965" y="0"/>
                  </a:moveTo>
                  <a:lnTo>
                    <a:pt x="965" y="191"/>
                  </a:lnTo>
                  <a:lnTo>
                    <a:pt x="215" y="191"/>
                  </a:lnTo>
                  <a:lnTo>
                    <a:pt x="215" y="286"/>
                  </a:lnTo>
                  <a:cubicBezTo>
                    <a:pt x="239" y="298"/>
                    <a:pt x="262" y="298"/>
                    <a:pt x="286" y="310"/>
                  </a:cubicBezTo>
                  <a:cubicBezTo>
                    <a:pt x="310" y="310"/>
                    <a:pt x="334" y="322"/>
                    <a:pt x="358" y="334"/>
                  </a:cubicBezTo>
                  <a:lnTo>
                    <a:pt x="441" y="358"/>
                  </a:lnTo>
                  <a:cubicBezTo>
                    <a:pt x="465" y="370"/>
                    <a:pt x="489" y="370"/>
                    <a:pt x="512" y="381"/>
                  </a:cubicBezTo>
                  <a:lnTo>
                    <a:pt x="965" y="381"/>
                  </a:lnTo>
                  <a:lnTo>
                    <a:pt x="965" y="882"/>
                  </a:lnTo>
                  <a:cubicBezTo>
                    <a:pt x="953" y="858"/>
                    <a:pt x="917" y="834"/>
                    <a:pt x="870" y="810"/>
                  </a:cubicBezTo>
                  <a:cubicBezTo>
                    <a:pt x="822" y="786"/>
                    <a:pt x="763" y="751"/>
                    <a:pt x="691" y="727"/>
                  </a:cubicBezTo>
                  <a:cubicBezTo>
                    <a:pt x="632" y="691"/>
                    <a:pt x="560" y="655"/>
                    <a:pt x="477" y="620"/>
                  </a:cubicBezTo>
                  <a:cubicBezTo>
                    <a:pt x="405" y="596"/>
                    <a:pt x="322" y="560"/>
                    <a:pt x="239" y="536"/>
                  </a:cubicBezTo>
                  <a:cubicBezTo>
                    <a:pt x="167" y="512"/>
                    <a:pt x="84" y="489"/>
                    <a:pt x="1" y="465"/>
                  </a:cubicBezTo>
                  <a:lnTo>
                    <a:pt x="1" y="667"/>
                  </a:lnTo>
                  <a:cubicBezTo>
                    <a:pt x="120" y="691"/>
                    <a:pt x="239" y="727"/>
                    <a:pt x="346" y="762"/>
                  </a:cubicBezTo>
                  <a:cubicBezTo>
                    <a:pt x="453" y="798"/>
                    <a:pt x="560" y="846"/>
                    <a:pt x="667" y="893"/>
                  </a:cubicBezTo>
                  <a:cubicBezTo>
                    <a:pt x="763" y="941"/>
                    <a:pt x="870" y="1001"/>
                    <a:pt x="977" y="1060"/>
                  </a:cubicBezTo>
                  <a:lnTo>
                    <a:pt x="1132" y="1060"/>
                  </a:lnTo>
                  <a:lnTo>
                    <a:pt x="1132" y="381"/>
                  </a:lnTo>
                  <a:lnTo>
                    <a:pt x="1477" y="381"/>
                  </a:lnTo>
                  <a:lnTo>
                    <a:pt x="1477" y="191"/>
                  </a:lnTo>
                  <a:lnTo>
                    <a:pt x="1120" y="191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2462800" y="7649775"/>
              <a:ext cx="37225" cy="25325"/>
            </a:xfrm>
            <a:custGeom>
              <a:avLst/>
              <a:gdLst/>
              <a:ahLst/>
              <a:cxnLst/>
              <a:rect l="l" t="t" r="r" b="b"/>
              <a:pathLst>
                <a:path w="1489" h="1013" extrusionOk="0">
                  <a:moveTo>
                    <a:pt x="977" y="1"/>
                  </a:moveTo>
                  <a:cubicBezTo>
                    <a:pt x="869" y="1"/>
                    <a:pt x="786" y="25"/>
                    <a:pt x="715" y="60"/>
                  </a:cubicBezTo>
                  <a:cubicBezTo>
                    <a:pt x="643" y="96"/>
                    <a:pt x="596" y="156"/>
                    <a:pt x="560" y="227"/>
                  </a:cubicBezTo>
                  <a:cubicBezTo>
                    <a:pt x="524" y="287"/>
                    <a:pt x="512" y="370"/>
                    <a:pt x="512" y="453"/>
                  </a:cubicBezTo>
                  <a:cubicBezTo>
                    <a:pt x="512" y="501"/>
                    <a:pt x="524" y="549"/>
                    <a:pt x="524" y="584"/>
                  </a:cubicBezTo>
                  <a:cubicBezTo>
                    <a:pt x="536" y="632"/>
                    <a:pt x="560" y="656"/>
                    <a:pt x="572" y="691"/>
                  </a:cubicBezTo>
                  <a:cubicBezTo>
                    <a:pt x="596" y="727"/>
                    <a:pt x="608" y="751"/>
                    <a:pt x="631" y="775"/>
                  </a:cubicBezTo>
                  <a:lnTo>
                    <a:pt x="179" y="739"/>
                  </a:lnTo>
                  <a:lnTo>
                    <a:pt x="179" y="72"/>
                  </a:lnTo>
                  <a:lnTo>
                    <a:pt x="0" y="72"/>
                  </a:lnTo>
                  <a:lnTo>
                    <a:pt x="0" y="906"/>
                  </a:lnTo>
                  <a:lnTo>
                    <a:pt x="810" y="965"/>
                  </a:lnTo>
                  <a:lnTo>
                    <a:pt x="834" y="787"/>
                  </a:lnTo>
                  <a:cubicBezTo>
                    <a:pt x="798" y="763"/>
                    <a:pt x="774" y="739"/>
                    <a:pt x="750" y="715"/>
                  </a:cubicBezTo>
                  <a:cubicBezTo>
                    <a:pt x="727" y="680"/>
                    <a:pt x="703" y="644"/>
                    <a:pt x="691" y="608"/>
                  </a:cubicBezTo>
                  <a:cubicBezTo>
                    <a:pt x="679" y="572"/>
                    <a:pt x="667" y="525"/>
                    <a:pt x="667" y="489"/>
                  </a:cubicBezTo>
                  <a:cubicBezTo>
                    <a:pt x="667" y="429"/>
                    <a:pt x="679" y="382"/>
                    <a:pt x="703" y="334"/>
                  </a:cubicBezTo>
                  <a:cubicBezTo>
                    <a:pt x="727" y="287"/>
                    <a:pt x="762" y="251"/>
                    <a:pt x="810" y="227"/>
                  </a:cubicBezTo>
                  <a:cubicBezTo>
                    <a:pt x="858" y="203"/>
                    <a:pt x="917" y="191"/>
                    <a:pt x="989" y="191"/>
                  </a:cubicBezTo>
                  <a:cubicBezTo>
                    <a:pt x="1060" y="191"/>
                    <a:pt x="1131" y="203"/>
                    <a:pt x="1179" y="239"/>
                  </a:cubicBezTo>
                  <a:cubicBezTo>
                    <a:pt x="1227" y="263"/>
                    <a:pt x="1262" y="299"/>
                    <a:pt x="1286" y="346"/>
                  </a:cubicBezTo>
                  <a:cubicBezTo>
                    <a:pt x="1310" y="394"/>
                    <a:pt x="1322" y="441"/>
                    <a:pt x="1322" y="501"/>
                  </a:cubicBezTo>
                  <a:cubicBezTo>
                    <a:pt x="1322" y="560"/>
                    <a:pt x="1310" y="620"/>
                    <a:pt x="1286" y="668"/>
                  </a:cubicBezTo>
                  <a:cubicBezTo>
                    <a:pt x="1262" y="715"/>
                    <a:pt x="1227" y="751"/>
                    <a:pt x="1179" y="787"/>
                  </a:cubicBezTo>
                  <a:cubicBezTo>
                    <a:pt x="1131" y="810"/>
                    <a:pt x="1072" y="822"/>
                    <a:pt x="1012" y="822"/>
                  </a:cubicBezTo>
                  <a:lnTo>
                    <a:pt x="1012" y="1013"/>
                  </a:lnTo>
                  <a:cubicBezTo>
                    <a:pt x="1108" y="1013"/>
                    <a:pt x="1191" y="989"/>
                    <a:pt x="1262" y="953"/>
                  </a:cubicBezTo>
                  <a:cubicBezTo>
                    <a:pt x="1334" y="906"/>
                    <a:pt x="1393" y="846"/>
                    <a:pt x="1429" y="775"/>
                  </a:cubicBezTo>
                  <a:cubicBezTo>
                    <a:pt x="1465" y="691"/>
                    <a:pt x="1489" y="608"/>
                    <a:pt x="1489" y="501"/>
                  </a:cubicBezTo>
                  <a:cubicBezTo>
                    <a:pt x="1489" y="406"/>
                    <a:pt x="1465" y="310"/>
                    <a:pt x="1429" y="239"/>
                  </a:cubicBezTo>
                  <a:cubicBezTo>
                    <a:pt x="1381" y="168"/>
                    <a:pt x="1322" y="108"/>
                    <a:pt x="1250" y="60"/>
                  </a:cubicBezTo>
                  <a:cubicBezTo>
                    <a:pt x="1179" y="25"/>
                    <a:pt x="1084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2462200" y="7619125"/>
              <a:ext cx="37825" cy="25625"/>
            </a:xfrm>
            <a:custGeom>
              <a:avLst/>
              <a:gdLst/>
              <a:ahLst/>
              <a:cxnLst/>
              <a:rect l="l" t="t" r="r" b="b"/>
              <a:pathLst>
                <a:path w="1513" h="1025" extrusionOk="0">
                  <a:moveTo>
                    <a:pt x="1024" y="191"/>
                  </a:moveTo>
                  <a:cubicBezTo>
                    <a:pt x="1084" y="191"/>
                    <a:pt x="1132" y="203"/>
                    <a:pt x="1191" y="227"/>
                  </a:cubicBezTo>
                  <a:cubicBezTo>
                    <a:pt x="1239" y="251"/>
                    <a:pt x="1274" y="286"/>
                    <a:pt x="1310" y="334"/>
                  </a:cubicBezTo>
                  <a:cubicBezTo>
                    <a:pt x="1334" y="370"/>
                    <a:pt x="1358" y="429"/>
                    <a:pt x="1358" y="501"/>
                  </a:cubicBezTo>
                  <a:cubicBezTo>
                    <a:pt x="1358" y="572"/>
                    <a:pt x="1334" y="632"/>
                    <a:pt x="1310" y="679"/>
                  </a:cubicBezTo>
                  <a:cubicBezTo>
                    <a:pt x="1274" y="715"/>
                    <a:pt x="1239" y="751"/>
                    <a:pt x="1191" y="774"/>
                  </a:cubicBezTo>
                  <a:cubicBezTo>
                    <a:pt x="1144" y="798"/>
                    <a:pt x="1084" y="810"/>
                    <a:pt x="1024" y="810"/>
                  </a:cubicBezTo>
                  <a:cubicBezTo>
                    <a:pt x="965" y="810"/>
                    <a:pt x="917" y="798"/>
                    <a:pt x="858" y="774"/>
                  </a:cubicBezTo>
                  <a:cubicBezTo>
                    <a:pt x="810" y="751"/>
                    <a:pt x="774" y="715"/>
                    <a:pt x="751" y="667"/>
                  </a:cubicBezTo>
                  <a:cubicBezTo>
                    <a:pt x="715" y="620"/>
                    <a:pt x="703" y="560"/>
                    <a:pt x="703" y="501"/>
                  </a:cubicBezTo>
                  <a:cubicBezTo>
                    <a:pt x="703" y="429"/>
                    <a:pt x="715" y="370"/>
                    <a:pt x="739" y="322"/>
                  </a:cubicBezTo>
                  <a:cubicBezTo>
                    <a:pt x="774" y="274"/>
                    <a:pt x="810" y="251"/>
                    <a:pt x="858" y="227"/>
                  </a:cubicBezTo>
                  <a:cubicBezTo>
                    <a:pt x="905" y="203"/>
                    <a:pt x="965" y="191"/>
                    <a:pt x="1024" y="191"/>
                  </a:cubicBezTo>
                  <a:close/>
                  <a:moveTo>
                    <a:pt x="1024" y="1"/>
                  </a:moveTo>
                  <a:cubicBezTo>
                    <a:pt x="929" y="1"/>
                    <a:pt x="858" y="24"/>
                    <a:pt x="786" y="48"/>
                  </a:cubicBezTo>
                  <a:cubicBezTo>
                    <a:pt x="703" y="84"/>
                    <a:pt x="655" y="131"/>
                    <a:pt x="608" y="203"/>
                  </a:cubicBezTo>
                  <a:cubicBezTo>
                    <a:pt x="572" y="274"/>
                    <a:pt x="548" y="358"/>
                    <a:pt x="548" y="465"/>
                  </a:cubicBezTo>
                  <a:cubicBezTo>
                    <a:pt x="548" y="512"/>
                    <a:pt x="560" y="572"/>
                    <a:pt x="572" y="620"/>
                  </a:cubicBezTo>
                  <a:cubicBezTo>
                    <a:pt x="584" y="667"/>
                    <a:pt x="608" y="715"/>
                    <a:pt x="632" y="751"/>
                  </a:cubicBezTo>
                  <a:cubicBezTo>
                    <a:pt x="667" y="786"/>
                    <a:pt x="691" y="810"/>
                    <a:pt x="727" y="834"/>
                  </a:cubicBezTo>
                  <a:cubicBezTo>
                    <a:pt x="608" y="834"/>
                    <a:pt x="501" y="822"/>
                    <a:pt x="417" y="798"/>
                  </a:cubicBezTo>
                  <a:cubicBezTo>
                    <a:pt x="334" y="786"/>
                    <a:pt x="274" y="751"/>
                    <a:pt x="227" y="703"/>
                  </a:cubicBezTo>
                  <a:cubicBezTo>
                    <a:pt x="179" y="655"/>
                    <a:pt x="155" y="596"/>
                    <a:pt x="155" y="501"/>
                  </a:cubicBezTo>
                  <a:cubicBezTo>
                    <a:pt x="155" y="453"/>
                    <a:pt x="167" y="393"/>
                    <a:pt x="191" y="358"/>
                  </a:cubicBezTo>
                  <a:cubicBezTo>
                    <a:pt x="215" y="322"/>
                    <a:pt x="251" y="286"/>
                    <a:pt x="286" y="274"/>
                  </a:cubicBezTo>
                  <a:cubicBezTo>
                    <a:pt x="334" y="251"/>
                    <a:pt x="393" y="251"/>
                    <a:pt x="453" y="251"/>
                  </a:cubicBezTo>
                  <a:lnTo>
                    <a:pt x="453" y="60"/>
                  </a:lnTo>
                  <a:cubicBezTo>
                    <a:pt x="370" y="60"/>
                    <a:pt x="286" y="72"/>
                    <a:pt x="227" y="96"/>
                  </a:cubicBezTo>
                  <a:cubicBezTo>
                    <a:pt x="155" y="131"/>
                    <a:pt x="108" y="179"/>
                    <a:pt x="60" y="239"/>
                  </a:cubicBezTo>
                  <a:cubicBezTo>
                    <a:pt x="24" y="310"/>
                    <a:pt x="1" y="393"/>
                    <a:pt x="1" y="489"/>
                  </a:cubicBezTo>
                  <a:cubicBezTo>
                    <a:pt x="1" y="572"/>
                    <a:pt x="12" y="655"/>
                    <a:pt x="48" y="715"/>
                  </a:cubicBezTo>
                  <a:cubicBezTo>
                    <a:pt x="72" y="786"/>
                    <a:pt x="120" y="834"/>
                    <a:pt x="179" y="882"/>
                  </a:cubicBezTo>
                  <a:cubicBezTo>
                    <a:pt x="239" y="929"/>
                    <a:pt x="322" y="965"/>
                    <a:pt x="417" y="989"/>
                  </a:cubicBezTo>
                  <a:cubicBezTo>
                    <a:pt x="524" y="1013"/>
                    <a:pt x="643" y="1024"/>
                    <a:pt x="798" y="1024"/>
                  </a:cubicBezTo>
                  <a:cubicBezTo>
                    <a:pt x="929" y="1024"/>
                    <a:pt x="1048" y="1013"/>
                    <a:pt x="1144" y="989"/>
                  </a:cubicBezTo>
                  <a:cubicBezTo>
                    <a:pt x="1227" y="965"/>
                    <a:pt x="1298" y="929"/>
                    <a:pt x="1358" y="882"/>
                  </a:cubicBezTo>
                  <a:cubicBezTo>
                    <a:pt x="1405" y="834"/>
                    <a:pt x="1453" y="774"/>
                    <a:pt x="1477" y="715"/>
                  </a:cubicBezTo>
                  <a:cubicBezTo>
                    <a:pt x="1501" y="643"/>
                    <a:pt x="1513" y="572"/>
                    <a:pt x="1513" y="489"/>
                  </a:cubicBezTo>
                  <a:cubicBezTo>
                    <a:pt x="1513" y="393"/>
                    <a:pt x="1489" y="310"/>
                    <a:pt x="1453" y="239"/>
                  </a:cubicBezTo>
                  <a:cubicBezTo>
                    <a:pt x="1405" y="167"/>
                    <a:pt x="1346" y="108"/>
                    <a:pt x="1274" y="72"/>
                  </a:cubicBezTo>
                  <a:cubicBezTo>
                    <a:pt x="1203" y="2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2462800" y="7577750"/>
              <a:ext cx="36625" cy="25625"/>
            </a:xfrm>
            <a:custGeom>
              <a:avLst/>
              <a:gdLst/>
              <a:ahLst/>
              <a:cxnLst/>
              <a:rect l="l" t="t" r="r" b="b"/>
              <a:pathLst>
                <a:path w="1465" h="1025" extrusionOk="0">
                  <a:moveTo>
                    <a:pt x="1453" y="798"/>
                  </a:moveTo>
                  <a:lnTo>
                    <a:pt x="1453" y="798"/>
                  </a:lnTo>
                  <a:lnTo>
                    <a:pt x="1465" y="798"/>
                  </a:lnTo>
                  <a:cubicBezTo>
                    <a:pt x="1461" y="798"/>
                    <a:pt x="1457" y="798"/>
                    <a:pt x="1453" y="798"/>
                  </a:cubicBezTo>
                  <a:close/>
                  <a:moveTo>
                    <a:pt x="0" y="1"/>
                  </a:moveTo>
                  <a:lnTo>
                    <a:pt x="0" y="1024"/>
                  </a:lnTo>
                  <a:lnTo>
                    <a:pt x="179" y="1024"/>
                  </a:lnTo>
                  <a:lnTo>
                    <a:pt x="179" y="239"/>
                  </a:lnTo>
                  <a:cubicBezTo>
                    <a:pt x="250" y="298"/>
                    <a:pt x="334" y="370"/>
                    <a:pt x="429" y="429"/>
                  </a:cubicBezTo>
                  <a:cubicBezTo>
                    <a:pt x="524" y="501"/>
                    <a:pt x="631" y="560"/>
                    <a:pt x="739" y="608"/>
                  </a:cubicBezTo>
                  <a:cubicBezTo>
                    <a:pt x="846" y="667"/>
                    <a:pt x="953" y="703"/>
                    <a:pt x="1084" y="739"/>
                  </a:cubicBezTo>
                  <a:cubicBezTo>
                    <a:pt x="1199" y="773"/>
                    <a:pt x="1326" y="797"/>
                    <a:pt x="1453" y="798"/>
                  </a:cubicBezTo>
                  <a:lnTo>
                    <a:pt x="1453" y="798"/>
                  </a:lnTo>
                  <a:lnTo>
                    <a:pt x="1453" y="596"/>
                  </a:lnTo>
                  <a:lnTo>
                    <a:pt x="1358" y="596"/>
                  </a:lnTo>
                  <a:cubicBezTo>
                    <a:pt x="1262" y="596"/>
                    <a:pt x="1179" y="584"/>
                    <a:pt x="1084" y="560"/>
                  </a:cubicBezTo>
                  <a:cubicBezTo>
                    <a:pt x="989" y="524"/>
                    <a:pt x="905" y="501"/>
                    <a:pt x="810" y="453"/>
                  </a:cubicBezTo>
                  <a:cubicBezTo>
                    <a:pt x="727" y="417"/>
                    <a:pt x="643" y="370"/>
                    <a:pt x="560" y="322"/>
                  </a:cubicBezTo>
                  <a:cubicBezTo>
                    <a:pt x="477" y="262"/>
                    <a:pt x="393" y="215"/>
                    <a:pt x="322" y="155"/>
                  </a:cubicBezTo>
                  <a:cubicBezTo>
                    <a:pt x="250" y="96"/>
                    <a:pt x="179" y="48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462200" y="7547700"/>
              <a:ext cx="37825" cy="25325"/>
            </a:xfrm>
            <a:custGeom>
              <a:avLst/>
              <a:gdLst/>
              <a:ahLst/>
              <a:cxnLst/>
              <a:rect l="l" t="t" r="r" b="b"/>
              <a:pathLst>
                <a:path w="1513" h="1013" extrusionOk="0">
                  <a:moveTo>
                    <a:pt x="405" y="226"/>
                  </a:moveTo>
                  <a:cubicBezTo>
                    <a:pt x="489" y="226"/>
                    <a:pt x="548" y="262"/>
                    <a:pt x="596" y="310"/>
                  </a:cubicBezTo>
                  <a:cubicBezTo>
                    <a:pt x="643" y="357"/>
                    <a:pt x="667" y="429"/>
                    <a:pt x="667" y="512"/>
                  </a:cubicBezTo>
                  <a:cubicBezTo>
                    <a:pt x="667" y="595"/>
                    <a:pt x="643" y="667"/>
                    <a:pt x="596" y="714"/>
                  </a:cubicBezTo>
                  <a:cubicBezTo>
                    <a:pt x="548" y="762"/>
                    <a:pt x="489" y="786"/>
                    <a:pt x="405" y="786"/>
                  </a:cubicBezTo>
                  <a:cubicBezTo>
                    <a:pt x="334" y="786"/>
                    <a:pt x="262" y="762"/>
                    <a:pt x="227" y="714"/>
                  </a:cubicBezTo>
                  <a:cubicBezTo>
                    <a:pt x="179" y="667"/>
                    <a:pt x="155" y="595"/>
                    <a:pt x="155" y="512"/>
                  </a:cubicBezTo>
                  <a:cubicBezTo>
                    <a:pt x="155" y="429"/>
                    <a:pt x="179" y="357"/>
                    <a:pt x="227" y="310"/>
                  </a:cubicBezTo>
                  <a:cubicBezTo>
                    <a:pt x="262" y="262"/>
                    <a:pt x="334" y="226"/>
                    <a:pt x="405" y="226"/>
                  </a:cubicBezTo>
                  <a:close/>
                  <a:moveTo>
                    <a:pt x="1084" y="202"/>
                  </a:moveTo>
                  <a:cubicBezTo>
                    <a:pt x="1167" y="202"/>
                    <a:pt x="1239" y="226"/>
                    <a:pt x="1286" y="274"/>
                  </a:cubicBezTo>
                  <a:cubicBezTo>
                    <a:pt x="1334" y="333"/>
                    <a:pt x="1358" y="405"/>
                    <a:pt x="1358" y="512"/>
                  </a:cubicBezTo>
                  <a:cubicBezTo>
                    <a:pt x="1358" y="607"/>
                    <a:pt x="1334" y="691"/>
                    <a:pt x="1286" y="738"/>
                  </a:cubicBezTo>
                  <a:cubicBezTo>
                    <a:pt x="1239" y="798"/>
                    <a:pt x="1167" y="822"/>
                    <a:pt x="1084" y="822"/>
                  </a:cubicBezTo>
                  <a:cubicBezTo>
                    <a:pt x="1001" y="822"/>
                    <a:pt x="941" y="798"/>
                    <a:pt x="893" y="738"/>
                  </a:cubicBezTo>
                  <a:cubicBezTo>
                    <a:pt x="846" y="691"/>
                    <a:pt x="822" y="619"/>
                    <a:pt x="822" y="512"/>
                  </a:cubicBezTo>
                  <a:cubicBezTo>
                    <a:pt x="822" y="405"/>
                    <a:pt x="846" y="333"/>
                    <a:pt x="893" y="274"/>
                  </a:cubicBezTo>
                  <a:cubicBezTo>
                    <a:pt x="941" y="226"/>
                    <a:pt x="1001" y="202"/>
                    <a:pt x="1084" y="202"/>
                  </a:cubicBezTo>
                  <a:close/>
                  <a:moveTo>
                    <a:pt x="1084" y="0"/>
                  </a:moveTo>
                  <a:cubicBezTo>
                    <a:pt x="1013" y="0"/>
                    <a:pt x="941" y="24"/>
                    <a:pt x="882" y="60"/>
                  </a:cubicBezTo>
                  <a:cubicBezTo>
                    <a:pt x="822" y="95"/>
                    <a:pt x="774" y="167"/>
                    <a:pt x="739" y="250"/>
                  </a:cubicBezTo>
                  <a:cubicBezTo>
                    <a:pt x="703" y="179"/>
                    <a:pt x="655" y="131"/>
                    <a:pt x="596" y="95"/>
                  </a:cubicBezTo>
                  <a:cubicBezTo>
                    <a:pt x="536" y="60"/>
                    <a:pt x="477" y="36"/>
                    <a:pt x="405" y="36"/>
                  </a:cubicBezTo>
                  <a:cubicBezTo>
                    <a:pt x="334" y="36"/>
                    <a:pt x="262" y="60"/>
                    <a:pt x="203" y="95"/>
                  </a:cubicBezTo>
                  <a:cubicBezTo>
                    <a:pt x="143" y="131"/>
                    <a:pt x="96" y="179"/>
                    <a:pt x="60" y="250"/>
                  </a:cubicBezTo>
                  <a:cubicBezTo>
                    <a:pt x="24" y="321"/>
                    <a:pt x="1" y="405"/>
                    <a:pt x="1" y="512"/>
                  </a:cubicBezTo>
                  <a:cubicBezTo>
                    <a:pt x="1" y="607"/>
                    <a:pt x="24" y="702"/>
                    <a:pt x="60" y="774"/>
                  </a:cubicBezTo>
                  <a:cubicBezTo>
                    <a:pt x="96" y="833"/>
                    <a:pt x="143" y="893"/>
                    <a:pt x="203" y="929"/>
                  </a:cubicBezTo>
                  <a:cubicBezTo>
                    <a:pt x="262" y="964"/>
                    <a:pt x="334" y="976"/>
                    <a:pt x="405" y="976"/>
                  </a:cubicBezTo>
                  <a:cubicBezTo>
                    <a:pt x="477" y="976"/>
                    <a:pt x="536" y="964"/>
                    <a:pt x="596" y="929"/>
                  </a:cubicBezTo>
                  <a:cubicBezTo>
                    <a:pt x="655" y="893"/>
                    <a:pt x="703" y="845"/>
                    <a:pt x="739" y="774"/>
                  </a:cubicBezTo>
                  <a:cubicBezTo>
                    <a:pt x="774" y="857"/>
                    <a:pt x="822" y="917"/>
                    <a:pt x="882" y="953"/>
                  </a:cubicBezTo>
                  <a:cubicBezTo>
                    <a:pt x="941" y="1000"/>
                    <a:pt x="1013" y="1012"/>
                    <a:pt x="1084" y="1012"/>
                  </a:cubicBezTo>
                  <a:cubicBezTo>
                    <a:pt x="1167" y="1012"/>
                    <a:pt x="1239" y="1000"/>
                    <a:pt x="1298" y="964"/>
                  </a:cubicBezTo>
                  <a:cubicBezTo>
                    <a:pt x="1358" y="929"/>
                    <a:pt x="1417" y="881"/>
                    <a:pt x="1453" y="798"/>
                  </a:cubicBezTo>
                  <a:cubicBezTo>
                    <a:pt x="1489" y="726"/>
                    <a:pt x="1513" y="631"/>
                    <a:pt x="1513" y="512"/>
                  </a:cubicBezTo>
                  <a:cubicBezTo>
                    <a:pt x="1513" y="393"/>
                    <a:pt x="1489" y="298"/>
                    <a:pt x="1453" y="214"/>
                  </a:cubicBezTo>
                  <a:cubicBezTo>
                    <a:pt x="1417" y="143"/>
                    <a:pt x="1358" y="83"/>
                    <a:pt x="1298" y="60"/>
                  </a:cubicBezTo>
                  <a:cubicBezTo>
                    <a:pt x="1239" y="24"/>
                    <a:pt x="116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462200" y="7517025"/>
              <a:ext cx="37825" cy="25625"/>
            </a:xfrm>
            <a:custGeom>
              <a:avLst/>
              <a:gdLst/>
              <a:ahLst/>
              <a:cxnLst/>
              <a:rect l="l" t="t" r="r" b="b"/>
              <a:pathLst>
                <a:path w="1513" h="1025" extrusionOk="0">
                  <a:moveTo>
                    <a:pt x="477" y="215"/>
                  </a:moveTo>
                  <a:cubicBezTo>
                    <a:pt x="548" y="215"/>
                    <a:pt x="596" y="227"/>
                    <a:pt x="643" y="251"/>
                  </a:cubicBezTo>
                  <a:cubicBezTo>
                    <a:pt x="691" y="275"/>
                    <a:pt x="739" y="310"/>
                    <a:pt x="763" y="358"/>
                  </a:cubicBezTo>
                  <a:cubicBezTo>
                    <a:pt x="798" y="405"/>
                    <a:pt x="810" y="465"/>
                    <a:pt x="810" y="525"/>
                  </a:cubicBezTo>
                  <a:cubicBezTo>
                    <a:pt x="810" y="596"/>
                    <a:pt x="798" y="656"/>
                    <a:pt x="774" y="703"/>
                  </a:cubicBezTo>
                  <a:cubicBezTo>
                    <a:pt x="739" y="751"/>
                    <a:pt x="703" y="775"/>
                    <a:pt x="655" y="798"/>
                  </a:cubicBezTo>
                  <a:cubicBezTo>
                    <a:pt x="608" y="822"/>
                    <a:pt x="548" y="834"/>
                    <a:pt x="501" y="834"/>
                  </a:cubicBezTo>
                  <a:cubicBezTo>
                    <a:pt x="429" y="834"/>
                    <a:pt x="382" y="822"/>
                    <a:pt x="322" y="798"/>
                  </a:cubicBezTo>
                  <a:cubicBezTo>
                    <a:pt x="274" y="775"/>
                    <a:pt x="239" y="739"/>
                    <a:pt x="203" y="691"/>
                  </a:cubicBezTo>
                  <a:cubicBezTo>
                    <a:pt x="179" y="656"/>
                    <a:pt x="155" y="596"/>
                    <a:pt x="155" y="525"/>
                  </a:cubicBezTo>
                  <a:cubicBezTo>
                    <a:pt x="155" y="453"/>
                    <a:pt x="179" y="394"/>
                    <a:pt x="203" y="358"/>
                  </a:cubicBezTo>
                  <a:cubicBezTo>
                    <a:pt x="227" y="310"/>
                    <a:pt x="274" y="275"/>
                    <a:pt x="322" y="251"/>
                  </a:cubicBezTo>
                  <a:cubicBezTo>
                    <a:pt x="370" y="227"/>
                    <a:pt x="417" y="215"/>
                    <a:pt x="477" y="215"/>
                  </a:cubicBezTo>
                  <a:close/>
                  <a:moveTo>
                    <a:pt x="715" y="1"/>
                  </a:moveTo>
                  <a:cubicBezTo>
                    <a:pt x="572" y="1"/>
                    <a:pt x="465" y="13"/>
                    <a:pt x="370" y="36"/>
                  </a:cubicBezTo>
                  <a:cubicBezTo>
                    <a:pt x="286" y="60"/>
                    <a:pt x="203" y="96"/>
                    <a:pt x="155" y="144"/>
                  </a:cubicBezTo>
                  <a:cubicBezTo>
                    <a:pt x="96" y="191"/>
                    <a:pt x="60" y="251"/>
                    <a:pt x="36" y="310"/>
                  </a:cubicBezTo>
                  <a:cubicBezTo>
                    <a:pt x="12" y="382"/>
                    <a:pt x="1" y="453"/>
                    <a:pt x="1" y="536"/>
                  </a:cubicBezTo>
                  <a:cubicBezTo>
                    <a:pt x="1" y="632"/>
                    <a:pt x="24" y="715"/>
                    <a:pt x="60" y="786"/>
                  </a:cubicBezTo>
                  <a:cubicBezTo>
                    <a:pt x="108" y="858"/>
                    <a:pt x="155" y="917"/>
                    <a:pt x="239" y="965"/>
                  </a:cubicBezTo>
                  <a:cubicBezTo>
                    <a:pt x="310" y="1001"/>
                    <a:pt x="393" y="1025"/>
                    <a:pt x="489" y="1025"/>
                  </a:cubicBezTo>
                  <a:cubicBezTo>
                    <a:pt x="584" y="1025"/>
                    <a:pt x="655" y="1013"/>
                    <a:pt x="727" y="977"/>
                  </a:cubicBezTo>
                  <a:cubicBezTo>
                    <a:pt x="810" y="941"/>
                    <a:pt x="858" y="894"/>
                    <a:pt x="905" y="822"/>
                  </a:cubicBezTo>
                  <a:cubicBezTo>
                    <a:pt x="941" y="751"/>
                    <a:pt x="965" y="667"/>
                    <a:pt x="965" y="560"/>
                  </a:cubicBezTo>
                  <a:cubicBezTo>
                    <a:pt x="965" y="513"/>
                    <a:pt x="953" y="453"/>
                    <a:pt x="941" y="405"/>
                  </a:cubicBezTo>
                  <a:cubicBezTo>
                    <a:pt x="929" y="358"/>
                    <a:pt x="905" y="322"/>
                    <a:pt x="882" y="286"/>
                  </a:cubicBezTo>
                  <a:cubicBezTo>
                    <a:pt x="846" y="251"/>
                    <a:pt x="822" y="215"/>
                    <a:pt x="786" y="203"/>
                  </a:cubicBezTo>
                  <a:cubicBezTo>
                    <a:pt x="905" y="203"/>
                    <a:pt x="1013" y="215"/>
                    <a:pt x="1096" y="227"/>
                  </a:cubicBezTo>
                  <a:cubicBezTo>
                    <a:pt x="1179" y="251"/>
                    <a:pt x="1239" y="275"/>
                    <a:pt x="1286" y="322"/>
                  </a:cubicBezTo>
                  <a:cubicBezTo>
                    <a:pt x="1334" y="370"/>
                    <a:pt x="1358" y="441"/>
                    <a:pt x="1358" y="525"/>
                  </a:cubicBezTo>
                  <a:cubicBezTo>
                    <a:pt x="1358" y="584"/>
                    <a:pt x="1346" y="632"/>
                    <a:pt x="1322" y="667"/>
                  </a:cubicBezTo>
                  <a:cubicBezTo>
                    <a:pt x="1298" y="703"/>
                    <a:pt x="1263" y="739"/>
                    <a:pt x="1227" y="751"/>
                  </a:cubicBezTo>
                  <a:cubicBezTo>
                    <a:pt x="1179" y="775"/>
                    <a:pt x="1120" y="786"/>
                    <a:pt x="1060" y="786"/>
                  </a:cubicBezTo>
                  <a:lnTo>
                    <a:pt x="1060" y="977"/>
                  </a:lnTo>
                  <a:cubicBezTo>
                    <a:pt x="1144" y="977"/>
                    <a:pt x="1215" y="953"/>
                    <a:pt x="1286" y="929"/>
                  </a:cubicBezTo>
                  <a:cubicBezTo>
                    <a:pt x="1358" y="894"/>
                    <a:pt x="1405" y="858"/>
                    <a:pt x="1453" y="786"/>
                  </a:cubicBezTo>
                  <a:cubicBezTo>
                    <a:pt x="1489" y="727"/>
                    <a:pt x="1513" y="632"/>
                    <a:pt x="1513" y="536"/>
                  </a:cubicBezTo>
                  <a:cubicBezTo>
                    <a:pt x="1513" y="453"/>
                    <a:pt x="1489" y="382"/>
                    <a:pt x="1465" y="310"/>
                  </a:cubicBezTo>
                  <a:cubicBezTo>
                    <a:pt x="1441" y="239"/>
                    <a:pt x="1394" y="191"/>
                    <a:pt x="1334" y="144"/>
                  </a:cubicBezTo>
                  <a:cubicBezTo>
                    <a:pt x="1274" y="96"/>
                    <a:pt x="1191" y="60"/>
                    <a:pt x="1084" y="36"/>
                  </a:cubicBezTo>
                  <a:cubicBezTo>
                    <a:pt x="989" y="13"/>
                    <a:pt x="858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4" name="Google Shape;8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000" y="4029348"/>
            <a:ext cx="4142900" cy="85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D44A97-A11C-F8E0-C7EE-AD0F295DB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7983" y="73960"/>
            <a:ext cx="989578" cy="18820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984A5B-EBFD-C143-00FD-C5B374695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60" y="409704"/>
            <a:ext cx="6180834" cy="43240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E62EEE-B071-101E-BF3C-B4F87776CF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0469" y1="27766" x2="30469" y2="27766"/>
                        <a14:foregroundMark x1="31934" y1="32015" x2="31934" y2="32015"/>
                        <a14:foregroundMark x1="56836" y1="35092" x2="56836" y2="35092"/>
                        <a14:foregroundMark x1="60352" y1="47985" x2="60352" y2="47985"/>
                        <a14:foregroundMark x1="67480" y1="41758" x2="67480" y2="41758"/>
                        <a14:foregroundMark x1="82910" y1="44469" x2="82910" y2="44469"/>
                        <a14:foregroundMark x1="82910" y1="44469" x2="82910" y2="44469"/>
                        <a14:foregroundMark x1="57422" y1="88645" x2="57422" y2="88645"/>
                        <a14:foregroundMark x1="64551" y1="16190" x2="64551" y2="16190"/>
                        <a14:foregroundMark x1="53223" y1="36923" x2="53223" y2="36923"/>
                        <a14:backgroundMark x1="20410" y1="12015" x2="20410" y2="12015"/>
                        <a14:backgroundMark x1="58594" y1="48864" x2="58594" y2="48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3700">
            <a:off x="5684001" y="759867"/>
            <a:ext cx="3828958" cy="51040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E262CC-E416-FB3F-567A-4C0ED9EF02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200" t="43794" r="29747" b="33167"/>
          <a:stretch/>
        </p:blipFill>
        <p:spPr>
          <a:xfrm>
            <a:off x="51432" y="73960"/>
            <a:ext cx="2367341" cy="13617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6D152-94A0-9BC4-EB08-5832F8B6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75" y="0"/>
            <a:ext cx="7717450" cy="108791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¿D</a:t>
            </a:r>
            <a:r>
              <a:rPr lang="es-SV" sz="32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ónde</a:t>
            </a:r>
            <a:r>
              <a:rPr lang="es-SV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está ubicado El Salvador?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C853EC-941E-D75D-EF9E-155F8305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7" r="14051"/>
          <a:stretch/>
        </p:blipFill>
        <p:spPr>
          <a:xfrm>
            <a:off x="1788288" y="691113"/>
            <a:ext cx="5746831" cy="44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3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6D152-94A0-9BC4-EB08-5832F8B6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" y="0"/>
            <a:ext cx="8738885" cy="1087915"/>
          </a:xfrm>
        </p:spPr>
        <p:txBody>
          <a:bodyPr/>
          <a:lstStyle/>
          <a:p>
            <a:pPr algn="ctr"/>
            <a:r>
              <a:rPr lang="es-SV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El Salvador está dividido en catorce departamentos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1EDF96-595D-1571-4328-A22A7C2C1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63" y="689367"/>
            <a:ext cx="7541871" cy="44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6D152-94A0-9BC4-EB08-5832F8B6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" y="0"/>
            <a:ext cx="8738885" cy="1087915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S</a:t>
            </a:r>
            <a:r>
              <a:rPr lang="es-SV" sz="32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ímbolos</a:t>
            </a:r>
            <a:r>
              <a:rPr lang="es-SV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 patrios de El Salvador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581541-E49D-A31F-D6D2-B84794C7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33" y="2721872"/>
            <a:ext cx="2216229" cy="21091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79F027-51C2-E0E3-4831-01A3DCAB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09" y="915658"/>
            <a:ext cx="1621394" cy="27457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921A12-EF1C-37D9-E032-579D5CC5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003" y="1087390"/>
            <a:ext cx="1827864" cy="27457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F8987D-1D1D-D299-8C6A-63619E4BE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329" y="2085264"/>
            <a:ext cx="1955568" cy="27457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98DC2FA-1FED-E80F-A946-A0946E264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73" y="915658"/>
            <a:ext cx="2371550" cy="136562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DC4D1-C4F4-C544-3D96-414C7FE09E08}"/>
              </a:ext>
            </a:extLst>
          </p:cNvPr>
          <p:cNvSpPr txBox="1"/>
          <p:nvPr/>
        </p:nvSpPr>
        <p:spPr>
          <a:xfrm>
            <a:off x="896306" y="578362"/>
            <a:ext cx="190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 Black" panose="020B0A04020102020204" pitchFamily="34" charset="0"/>
              </a:rPr>
              <a:t>La bandera</a:t>
            </a:r>
            <a:endParaRPr lang="es-SV" sz="1600" dirty="0">
              <a:latin typeface="Arial Black" panose="020B0A040201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8A6AB2-EC91-49D2-8435-C0F7CE2D1E43}"/>
              </a:ext>
            </a:extLst>
          </p:cNvPr>
          <p:cNvSpPr txBox="1"/>
          <p:nvPr/>
        </p:nvSpPr>
        <p:spPr>
          <a:xfrm>
            <a:off x="2441806" y="4577035"/>
            <a:ext cx="190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 Black" panose="020B0A04020102020204" pitchFamily="34" charset="0"/>
              </a:rPr>
              <a:t>El escudo</a:t>
            </a:r>
            <a:endParaRPr lang="es-SV" sz="1600" dirty="0">
              <a:latin typeface="Arial Black" panose="020B0A040201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977ECD-7673-F6EC-6C0E-66E65A95AEA8}"/>
              </a:ext>
            </a:extLst>
          </p:cNvPr>
          <p:cNvSpPr txBox="1"/>
          <p:nvPr/>
        </p:nvSpPr>
        <p:spPr>
          <a:xfrm>
            <a:off x="3165757" y="735692"/>
            <a:ext cx="190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 Black" panose="020B0A04020102020204" pitchFamily="34" charset="0"/>
              </a:rPr>
              <a:t>La flor de Izote</a:t>
            </a:r>
            <a:endParaRPr lang="es-SV" sz="1600" dirty="0">
              <a:latin typeface="Arial Black" panose="020B0A040201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4FB165-9324-9E68-22F6-63244D69AC0E}"/>
              </a:ext>
            </a:extLst>
          </p:cNvPr>
          <p:cNvSpPr txBox="1"/>
          <p:nvPr/>
        </p:nvSpPr>
        <p:spPr>
          <a:xfrm>
            <a:off x="7500394" y="3661377"/>
            <a:ext cx="1875645" cy="343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 Black" panose="020B0A04020102020204" pitchFamily="34" charset="0"/>
              </a:rPr>
              <a:t>El Torogoz</a:t>
            </a:r>
            <a:endParaRPr lang="es-SV" sz="1600" dirty="0">
              <a:latin typeface="Arial Black" panose="020B0A040201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B2FC20F-9F6B-EB1D-33C4-D15E997652C5}"/>
              </a:ext>
            </a:extLst>
          </p:cNvPr>
          <p:cNvSpPr txBox="1"/>
          <p:nvPr/>
        </p:nvSpPr>
        <p:spPr>
          <a:xfrm>
            <a:off x="5218329" y="1497483"/>
            <a:ext cx="187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Arial Black" panose="020B0A04020102020204" pitchFamily="34" charset="0"/>
              </a:rPr>
              <a:t>El</a:t>
            </a:r>
          </a:p>
          <a:p>
            <a:pPr algn="ctr"/>
            <a:r>
              <a:rPr lang="es-MX" sz="1600" dirty="0">
                <a:latin typeface="Arial Black" panose="020B0A04020102020204" pitchFamily="34" charset="0"/>
              </a:rPr>
              <a:t>Maquilíshuat</a:t>
            </a:r>
            <a:endParaRPr lang="es-SV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1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6D152-94A0-9BC4-EB08-5832F8B6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" y="0"/>
            <a:ext cx="8738885" cy="1087915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Información general de El Salvador</a:t>
            </a:r>
            <a:endParaRPr lang="es-SV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EFA69C-40AD-93B7-B591-C47807183563}"/>
              </a:ext>
            </a:extLst>
          </p:cNvPr>
          <p:cNvSpPr txBox="1"/>
          <p:nvPr/>
        </p:nvSpPr>
        <p:spPr>
          <a:xfrm>
            <a:off x="202557" y="698833"/>
            <a:ext cx="6325565" cy="3955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200000"/>
              </a:lnSpc>
            </a:pPr>
            <a:r>
              <a:rPr lang="es-MX" sz="1600" dirty="0">
                <a:solidFill>
                  <a:srgbClr val="444444"/>
                </a:solidFill>
                <a:latin typeface="+mn-lt"/>
              </a:rPr>
              <a:t>1. Su n</a:t>
            </a: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ombre oficial</a:t>
            </a:r>
            <a:r>
              <a:rPr lang="es-MX" sz="1600" dirty="0">
                <a:solidFill>
                  <a:srgbClr val="444444"/>
                </a:solidFill>
                <a:latin typeface="+mn-lt"/>
              </a:rPr>
              <a:t> es </a:t>
            </a: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República de El Salvador</a:t>
            </a:r>
          </a:p>
          <a:p>
            <a:pPr algn="l" fontAlgn="base">
              <a:lnSpc>
                <a:spcPct val="200000"/>
              </a:lnSpc>
            </a:pPr>
            <a:r>
              <a:rPr lang="es-MX" sz="1600" dirty="0">
                <a:solidFill>
                  <a:srgbClr val="444444"/>
                </a:solidFill>
                <a:latin typeface="+mn-lt"/>
              </a:rPr>
              <a:t>2. La c</a:t>
            </a: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apital</a:t>
            </a:r>
            <a:r>
              <a:rPr lang="es-MX" sz="1600" dirty="0">
                <a:solidFill>
                  <a:srgbClr val="444444"/>
                </a:solidFill>
                <a:latin typeface="+mn-lt"/>
              </a:rPr>
              <a:t> de El Salvador es </a:t>
            </a: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San Salvador</a:t>
            </a:r>
          </a:p>
          <a:p>
            <a:pPr algn="l" fontAlgn="base">
              <a:lnSpc>
                <a:spcPct val="200000"/>
              </a:lnSpc>
            </a:pPr>
            <a:r>
              <a:rPr lang="es-MX" sz="1600" dirty="0">
                <a:solidFill>
                  <a:srgbClr val="444444"/>
                </a:solidFill>
                <a:latin typeface="+mn-lt"/>
              </a:rPr>
              <a:t>3. El Salvador tiene una e</a:t>
            </a: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xtensión territorial de 21,041 km²</a:t>
            </a:r>
          </a:p>
          <a:p>
            <a:pPr fontAlgn="base">
              <a:lnSpc>
                <a:spcPct val="200000"/>
              </a:lnSpc>
            </a:pPr>
            <a:r>
              <a:rPr lang="es-MX" sz="1600" dirty="0">
                <a:solidFill>
                  <a:srgbClr val="444444"/>
                </a:solidFill>
                <a:latin typeface="+mn-lt"/>
              </a:rPr>
              <a:t>4. </a:t>
            </a: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Los salvadoreños hablan </a:t>
            </a:r>
            <a:r>
              <a:rPr lang="es-MX" sz="1600" dirty="0">
                <a:solidFill>
                  <a:srgbClr val="444444"/>
                </a:solidFill>
                <a:latin typeface="+mn-lt"/>
              </a:rPr>
              <a:t>el i</a:t>
            </a: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dioma</a:t>
            </a:r>
            <a:r>
              <a:rPr lang="es-MX" sz="1600" dirty="0">
                <a:solidFill>
                  <a:srgbClr val="444444"/>
                </a:solidFill>
                <a:latin typeface="+mn-lt"/>
              </a:rPr>
              <a:t> </a:t>
            </a: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Español</a:t>
            </a:r>
          </a:p>
          <a:p>
            <a:pPr fontAlgn="base">
              <a:lnSpc>
                <a:spcPct val="200000"/>
              </a:lnSpc>
            </a:pP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5. La principal religión del país es el catolicismo romano</a:t>
            </a:r>
          </a:p>
          <a:p>
            <a:pPr fontAlgn="base">
              <a:lnSpc>
                <a:spcPct val="200000"/>
              </a:lnSpc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6. Los salvadoreños celebran el 15 de septiembre como día de la independencia.</a:t>
            </a:r>
          </a:p>
          <a:p>
            <a:pPr fontAlgn="base">
              <a:lnSpc>
                <a:spcPct val="200000"/>
              </a:lnSpc>
            </a:pPr>
            <a:r>
              <a:rPr lang="es-SV" sz="1600" dirty="0">
                <a:solidFill>
                  <a:srgbClr val="444444"/>
                </a:solidFill>
              </a:rPr>
              <a:t>7. El presidente actual se llama </a:t>
            </a:r>
            <a:r>
              <a:rPr lang="es-SV" sz="1600" dirty="0" err="1">
                <a:solidFill>
                  <a:srgbClr val="444444"/>
                </a:solidFill>
              </a:rPr>
              <a:t>Nayib</a:t>
            </a:r>
            <a:r>
              <a:rPr lang="es-SV" sz="1600" dirty="0">
                <a:solidFill>
                  <a:srgbClr val="444444"/>
                </a:solidFill>
              </a:rPr>
              <a:t> </a:t>
            </a:r>
            <a:r>
              <a:rPr lang="es-SV" sz="1600" dirty="0" err="1">
                <a:solidFill>
                  <a:srgbClr val="444444"/>
                </a:solidFill>
              </a:rPr>
              <a:t>Bukele</a:t>
            </a:r>
            <a:r>
              <a:rPr lang="es-SV" sz="1600" dirty="0">
                <a:solidFill>
                  <a:srgbClr val="444444"/>
                </a:solidFill>
              </a:rPr>
              <a:t>.</a:t>
            </a:r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E7073C-EB34-3A61-E053-9CBC52AD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209" y="2074730"/>
            <a:ext cx="1801953" cy="12036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2F7142-2BC1-6324-0794-3DCCC8F3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95" y="698833"/>
            <a:ext cx="1781103" cy="13358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946B44-515B-FDEB-EE38-441B4B8C5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489" y="3365910"/>
            <a:ext cx="1801953" cy="12008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9DA889-9B1B-221B-4AD5-8BF13B0C1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210" y="3688733"/>
            <a:ext cx="1961595" cy="13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6D152-94A0-9BC4-EB08-5832F8B6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" y="0"/>
            <a:ext cx="8738885" cy="1087915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Información general de El Salvador</a:t>
            </a:r>
            <a:endParaRPr lang="es-SV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EFA69C-40AD-93B7-B591-C47807183563}"/>
              </a:ext>
            </a:extLst>
          </p:cNvPr>
          <p:cNvSpPr txBox="1"/>
          <p:nvPr/>
        </p:nvSpPr>
        <p:spPr>
          <a:xfrm>
            <a:off x="474564" y="687890"/>
            <a:ext cx="5717892" cy="247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200000"/>
              </a:lnSpc>
            </a:pPr>
            <a:r>
              <a:rPr lang="es-SV" sz="1600" dirty="0">
                <a:solidFill>
                  <a:srgbClr val="444444"/>
                </a:solidFill>
                <a:latin typeface="+mn-lt"/>
              </a:rPr>
              <a:t>8. El Salvador tiene una p</a:t>
            </a:r>
            <a:r>
              <a:rPr lang="es-SV" sz="1600" i="0" dirty="0">
                <a:solidFill>
                  <a:srgbClr val="444444"/>
                </a:solidFill>
                <a:effectLst/>
                <a:latin typeface="+mn-lt"/>
              </a:rPr>
              <a:t>oblación de 6,345,000 habitantes.</a:t>
            </a:r>
          </a:p>
          <a:p>
            <a:pPr fontAlgn="base">
              <a:lnSpc>
                <a:spcPct val="200000"/>
              </a:lnSpc>
            </a:pPr>
            <a:r>
              <a:rPr lang="es-SV" sz="1600" dirty="0">
                <a:solidFill>
                  <a:srgbClr val="444444"/>
                </a:solidFill>
                <a:latin typeface="+mn-lt"/>
              </a:rPr>
              <a:t>9. </a:t>
            </a:r>
            <a:r>
              <a:rPr lang="es-MX" sz="1600" dirty="0">
                <a:solidFill>
                  <a:srgbClr val="444444"/>
                </a:solidFill>
              </a:rPr>
              <a:t>Los salvadoreños usan el dólar estadounidense como moneda</a:t>
            </a:r>
          </a:p>
          <a:p>
            <a:pPr fontAlgn="base">
              <a:lnSpc>
                <a:spcPct val="200000"/>
              </a:lnSpc>
            </a:pPr>
            <a:r>
              <a:rPr lang="es-MX" sz="1600" i="0" dirty="0">
                <a:solidFill>
                  <a:srgbClr val="444444"/>
                </a:solidFill>
                <a:effectLst/>
                <a:latin typeface="+mn-lt"/>
              </a:rPr>
              <a:t>10. </a:t>
            </a:r>
            <a:r>
              <a:rPr lang="es-MX" sz="1600" dirty="0">
                <a:solidFill>
                  <a:srgbClr val="444444"/>
                </a:solidFill>
              </a:rPr>
              <a:t>Las actividades económicas del país son el comercio, servicios y la agricultura.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E1A175-89D1-AD38-62ED-3F5D126E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71" y="1210425"/>
            <a:ext cx="2742815" cy="18292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F01C13-58EA-564A-1B27-0F8E1E46D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95" y="3162182"/>
            <a:ext cx="3523140" cy="17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3636"/>
      </p:ext>
    </p:extLst>
  </p:cSld>
  <p:clrMapOvr>
    <a:masterClrMapping/>
  </p:clrMapOvr>
</p:sld>
</file>

<file path=ppt/theme/theme1.xml><?xml version="1.0" encoding="utf-8"?>
<a:theme xmlns:a="http://schemas.openxmlformats.org/drawingml/2006/main" name="NY Fashion Show Project Proposal by Slidesgo">
  <a:themeElements>
    <a:clrScheme name="Simple Light">
      <a:dk1>
        <a:srgbClr val="000000"/>
      </a:dk1>
      <a:lt1>
        <a:srgbClr val="EAF4F9"/>
      </a:lt1>
      <a:dk2>
        <a:srgbClr val="8DC1D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155</Words>
  <Application>Microsoft Office PowerPoint</Application>
  <PresentationFormat>Presentación en pantalla (16:9)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Roboto</vt:lpstr>
      <vt:lpstr>Arial Narrow</vt:lpstr>
      <vt:lpstr>Corben</vt:lpstr>
      <vt:lpstr>Arial Black</vt:lpstr>
      <vt:lpstr>NY Fashion Show Project Proposal by Slidesgo</vt:lpstr>
      <vt:lpstr>Presentación de PowerPoint</vt:lpstr>
      <vt:lpstr>¿Dónde está ubicado El Salvador?</vt:lpstr>
      <vt:lpstr>El Salvador está dividido en catorce departamentos</vt:lpstr>
      <vt:lpstr>Símbolos patrios de El Salvador</vt:lpstr>
      <vt:lpstr>Información general de El Salvador</vt:lpstr>
      <vt:lpstr>Información general de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LENOVO</dc:creator>
  <cp:lastModifiedBy>LENOVO</cp:lastModifiedBy>
  <cp:revision>11</cp:revision>
  <dcterms:modified xsi:type="dcterms:W3CDTF">2023-12-07T21:41:08Z</dcterms:modified>
</cp:coreProperties>
</file>