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8" r:id="rId24"/>
    <p:sldId id="290" r:id="rId25"/>
    <p:sldId id="278" r:id="rId26"/>
    <p:sldId id="279" r:id="rId27"/>
    <p:sldId id="280" r:id="rId28"/>
    <p:sldId id="291" r:id="rId29"/>
    <p:sldId id="281" r:id="rId30"/>
    <p:sldId id="282" r:id="rId31"/>
    <p:sldId id="283" r:id="rId32"/>
    <p:sldId id="284" r:id="rId33"/>
    <p:sldId id="285" r:id="rId34"/>
    <p:sldId id="286" r:id="rId35"/>
    <p:sldId id="287" r:id="rId36"/>
  </p:sldIdLst>
  <p:sldSz cx="12192000" cy="6858000"/>
  <p:notesSz cx="6858000" cy="9144000"/>
  <p:embeddedFontLst>
    <p:embeddedFont>
      <p:font typeface="Noto Sans Symbols" panose="020B0604020202020204" charset="0"/>
      <p:regular r:id="rId38"/>
      <p:bold r:id="rId39"/>
    </p:embeddedFont>
    <p:embeddedFont>
      <p:font typeface="Open Sans" panose="020B0604020202020204" charset="0"/>
      <p:regular r:id="rId40"/>
      <p:bold r:id="rId41"/>
      <p:italic r:id="rId42"/>
      <p:boldItalic r:id="rId43"/>
    </p:embeddedFont>
    <p:embeddedFont>
      <p:font typeface="PT Sans Narrow"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Elo9qJQcCHDyTCBoBAm5X5Fuw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Feuil1!$B$1</c:f>
              <c:strCache>
                <c:ptCount val="1"/>
                <c:pt idx="0">
                  <c:v>Colonne1</c:v>
                </c:pt>
              </c:strCache>
            </c:strRef>
          </c:tx>
          <c:dPt>
            <c:idx val="0"/>
            <c:bubble3D val="0"/>
            <c:spPr>
              <a:solidFill>
                <a:srgbClr val="0070C0"/>
              </a:solidFill>
            </c:spPr>
            <c:extLst>
              <c:ext xmlns:c16="http://schemas.microsoft.com/office/drawing/2014/chart" uri="{C3380CC4-5D6E-409C-BE32-E72D297353CC}">
                <c16:uniqueId val="{00000001-ACBE-4C4C-B05F-95687559E10D}"/>
              </c:ext>
            </c:extLst>
          </c:dPt>
          <c:dPt>
            <c:idx val="1"/>
            <c:bubble3D val="0"/>
            <c:spPr>
              <a:solidFill>
                <a:srgbClr val="00B050"/>
              </a:solidFill>
            </c:spPr>
            <c:extLst>
              <c:ext xmlns:c16="http://schemas.microsoft.com/office/drawing/2014/chart" uri="{C3380CC4-5D6E-409C-BE32-E72D297353CC}">
                <c16:uniqueId val="{00000003-ACBE-4C4C-B05F-95687559E10D}"/>
              </c:ext>
            </c:extLst>
          </c:dPt>
          <c:dPt>
            <c:idx val="2"/>
            <c:bubble3D val="0"/>
            <c:spPr>
              <a:solidFill>
                <a:srgbClr val="FFC000"/>
              </a:solidFill>
            </c:spPr>
            <c:extLst>
              <c:ext xmlns:c16="http://schemas.microsoft.com/office/drawing/2014/chart" uri="{C3380CC4-5D6E-409C-BE32-E72D297353CC}">
                <c16:uniqueId val="{00000005-ACBE-4C4C-B05F-95687559E10D}"/>
              </c:ext>
            </c:extLst>
          </c:dPt>
          <c:dPt>
            <c:idx val="3"/>
            <c:bubble3D val="0"/>
            <c:spPr>
              <a:solidFill>
                <a:srgbClr val="FF0000"/>
              </a:solidFill>
            </c:spPr>
            <c:extLst>
              <c:ext xmlns:c16="http://schemas.microsoft.com/office/drawing/2014/chart" uri="{C3380CC4-5D6E-409C-BE32-E72D297353CC}">
                <c16:uniqueId val="{00000007-ACBE-4C4C-B05F-95687559E10D}"/>
              </c:ext>
            </c:extLst>
          </c:dPt>
          <c:dPt>
            <c:idx val="4"/>
            <c:bubble3D val="0"/>
            <c:spPr>
              <a:solidFill>
                <a:srgbClr val="7030A0"/>
              </a:solidFill>
            </c:spPr>
            <c:extLst>
              <c:ext xmlns:c16="http://schemas.microsoft.com/office/drawing/2014/chart" uri="{C3380CC4-5D6E-409C-BE32-E72D297353CC}">
                <c16:uniqueId val="{00000009-ACBE-4C4C-B05F-95687559E10D}"/>
              </c:ext>
            </c:extLst>
          </c:dPt>
          <c:dLbls>
            <c:dLbl>
              <c:idx val="0"/>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BE-4C4C-B05F-95687559E10D}"/>
                </c:ext>
              </c:extLst>
            </c:dLbl>
            <c:dLbl>
              <c:idx val="1"/>
              <c:tx>
                <c:rich>
                  <a:bodyPr/>
                  <a:lstStyle/>
                  <a:p>
                    <a:r>
                      <a:rPr lang="en-US" dirty="0"/>
                      <a:t>47%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BE-4C4C-B05F-95687559E10D}"/>
                </c:ext>
              </c:extLst>
            </c:dLbl>
            <c:dLbl>
              <c:idx val="2"/>
              <c:tx>
                <c:rich>
                  <a:bodyPr/>
                  <a:lstStyle/>
                  <a:p>
                    <a:r>
                      <a:rPr lang="en-US" dirty="0"/>
                      <a:t>18%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BE-4C4C-B05F-95687559E10D}"/>
                </c:ext>
              </c:extLst>
            </c:dLbl>
            <c:dLbl>
              <c:idx val="3"/>
              <c:layout>
                <c:manualLayout>
                  <c:x val="1.7091493336828956E-2"/>
                  <c:y val="8.3811681071251382E-3"/>
                </c:manualLayout>
              </c:layout>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BE-4C4C-B05F-95687559E10D}"/>
                </c:ext>
              </c:extLst>
            </c:dLbl>
            <c:spPr>
              <a:noFill/>
              <a:ln>
                <a:noFill/>
              </a:ln>
              <a:effectLst/>
            </c:spPr>
            <c:txPr>
              <a:bodyPr wrap="square" lIns="38100" tIns="19050" rIns="38100" bIns="19050" anchor="ctr">
                <a:spAutoFit/>
              </a:bodyPr>
              <a:lstStyle/>
              <a:p>
                <a:pPr>
                  <a:defRPr sz="2000"/>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Feuil1!$A$2:$A$6</c:f>
              <c:strCache>
                <c:ptCount val="4"/>
                <c:pt idx="0">
                  <c:v>Mention Très bien</c:v>
                </c:pt>
                <c:pt idx="1">
                  <c:v>Mention Bien</c:v>
                </c:pt>
                <c:pt idx="2">
                  <c:v>Mention Assez bien</c:v>
                </c:pt>
                <c:pt idx="3">
                  <c:v>Sans mention</c:v>
                </c:pt>
              </c:strCache>
            </c:strRef>
          </c:cat>
          <c:val>
            <c:numRef>
              <c:f>Feuil1!$B$2:$B$6</c:f>
              <c:numCache>
                <c:formatCode>0%</c:formatCode>
                <c:ptCount val="5"/>
                <c:pt idx="0">
                  <c:v>0.39419999999999999</c:v>
                </c:pt>
                <c:pt idx="1">
                  <c:v>0.375</c:v>
                </c:pt>
                <c:pt idx="2">
                  <c:v>0.1923</c:v>
                </c:pt>
                <c:pt idx="3">
                  <c:v>3.85E-2</c:v>
                </c:pt>
              </c:numCache>
            </c:numRef>
          </c:val>
          <c:extLst>
            <c:ext xmlns:c16="http://schemas.microsoft.com/office/drawing/2014/chart" uri="{C3380CC4-5D6E-409C-BE32-E72D297353CC}">
              <c16:uniqueId val="{0000000A-ACBE-4C4C-B05F-95687559E10D}"/>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2" name="Google Shape;2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570fbc45be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2570fbc45be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570fbc45be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2570fbc45be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570fbc45be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2570fbc45be_0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570fbc45b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g2570fbc45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56e6bb31a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56e6bb31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256e6bb31a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avec image">
  <p:cSld name="Diapositive de titre avec image">
    <p:spTree>
      <p:nvGrpSpPr>
        <p:cNvPr id="1" name="Shape 18"/>
        <p:cNvGrpSpPr/>
        <p:nvPr/>
      </p:nvGrpSpPr>
      <p:grpSpPr>
        <a:xfrm>
          <a:off x="0" y="0"/>
          <a:ext cx="0" cy="0"/>
          <a:chOff x="0" y="0"/>
          <a:chExt cx="0" cy="0"/>
        </a:xfrm>
      </p:grpSpPr>
      <p:grpSp>
        <p:nvGrpSpPr>
          <p:cNvPr id="19" name="Google Shape;19;p24"/>
          <p:cNvGrpSpPr/>
          <p:nvPr/>
        </p:nvGrpSpPr>
        <p:grpSpPr>
          <a:xfrm rot="10800000">
            <a:off x="0" y="5645510"/>
            <a:ext cx="12192000" cy="63125"/>
            <a:chOff x="507492" y="1501519"/>
            <a:chExt cx="8129016" cy="63125"/>
          </a:xfrm>
        </p:grpSpPr>
        <p:cxnSp>
          <p:nvCxnSpPr>
            <p:cNvPr id="20" name="Google Shape;20;p24"/>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1" name="Google Shape;21;p24"/>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grpSp>
        <p:nvGrpSpPr>
          <p:cNvPr id="22" name="Google Shape;22;p24"/>
          <p:cNvGrpSpPr/>
          <p:nvPr/>
        </p:nvGrpSpPr>
        <p:grpSpPr>
          <a:xfrm>
            <a:off x="0" y="1143000"/>
            <a:ext cx="12192000" cy="63125"/>
            <a:chOff x="507492" y="1501519"/>
            <a:chExt cx="8129016" cy="63125"/>
          </a:xfrm>
        </p:grpSpPr>
        <p:cxnSp>
          <p:nvCxnSpPr>
            <p:cNvPr id="23" name="Google Shape;23;p24"/>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4" name="Google Shape;24;p24"/>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25" name="Google Shape;25;p24"/>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24"/>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24"/>
          <p:cNvSpPr txBox="1">
            <a:spLocks noGrp="1"/>
          </p:cNvSpPr>
          <p:nvPr>
            <p:ph type="ctrTitle"/>
          </p:nvPr>
        </p:nvSpPr>
        <p:spPr>
          <a:xfrm>
            <a:off x="1104900" y="2292094"/>
            <a:ext cx="573405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rial"/>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4"/>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9" name="Google Shape;29;p24"/>
          <p:cNvPicPr preferRelativeResize="0"/>
          <p:nvPr/>
        </p:nvPicPr>
        <p:blipFill rotWithShape="1">
          <a:blip r:embed="rId2">
            <a:alphaModFix/>
          </a:blip>
          <a:srcRect/>
          <a:stretch/>
        </p:blipFill>
        <p:spPr>
          <a:xfrm>
            <a:off x="1325880" y="0"/>
            <a:ext cx="1747524" cy="2292094"/>
          </a:xfrm>
          <a:prstGeom prst="rect">
            <a:avLst/>
          </a:prstGeom>
          <a:noFill/>
          <a:ln>
            <a:noFill/>
          </a:ln>
        </p:spPr>
      </p:pic>
      <p:sp>
        <p:nvSpPr>
          <p:cNvPr id="30" name="Google Shape;30;p24"/>
          <p:cNvSpPr>
            <a:spLocks noGrp="1"/>
          </p:cNvSpPr>
          <p:nvPr>
            <p:ph type="pic" idx="2"/>
          </p:nvPr>
        </p:nvSpPr>
        <p:spPr>
          <a:xfrm>
            <a:off x="6981063" y="1310656"/>
            <a:ext cx="5210937" cy="4208604"/>
          </a:xfrm>
          <a:prstGeom prst="rect">
            <a:avLst/>
          </a:prstGeom>
          <a:solidFill>
            <a:srgbClr val="DED9D6"/>
          </a:solidFill>
          <a:ln>
            <a:noFill/>
          </a:ln>
        </p:spPr>
      </p:sp>
      <p:sp>
        <p:nvSpPr>
          <p:cNvPr id="31" name="Google Shape;31;p24"/>
          <p:cNvSpPr/>
          <p:nvPr/>
        </p:nvSpPr>
        <p:spPr>
          <a:xfrm>
            <a:off x="12344400" y="0"/>
            <a:ext cx="1295400" cy="6858000"/>
          </a:xfrm>
          <a:prstGeom prst="roundRect">
            <a:avLst>
              <a:gd name="adj" fmla="val 9717"/>
            </a:avLst>
          </a:prstGeom>
          <a:solidFill>
            <a:srgbClr val="A6A6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i="1" u="none" strike="noStrike" cap="none">
                <a:solidFill>
                  <a:schemeClr val="lt1"/>
                </a:solidFill>
                <a:latin typeface="Arial"/>
                <a:ea typeface="Arial"/>
                <a:cs typeface="Arial"/>
                <a:sym typeface="Arial"/>
              </a:rPr>
              <a:t>REMARQUE :</a:t>
            </a:r>
            <a:endParaRPr/>
          </a:p>
          <a:p>
            <a:pPr marL="0" marR="0" lvl="0" indent="0" algn="l" rtl="0">
              <a:spcBef>
                <a:spcPts val="0"/>
              </a:spcBef>
              <a:spcAft>
                <a:spcPts val="0"/>
              </a:spcAft>
              <a:buNone/>
            </a:pPr>
            <a:r>
              <a:rPr lang="fr-FR" sz="1200" b="0" i="1" u="none" strike="noStrike" cap="none">
                <a:solidFill>
                  <a:schemeClr val="lt1"/>
                </a:solidFill>
                <a:latin typeface="Arial"/>
                <a:ea typeface="Arial"/>
                <a:cs typeface="Arial"/>
                <a:sym typeface="Arial"/>
              </a:rPr>
              <a:t>Pour remplacer l’image sur cette diapositive, sélectionnez-la et supprimez-la. Cliquez ensuite sur l’icône Images dans l’espace réservé pour insérer votre image.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89"/>
        <p:cNvGrpSpPr/>
        <p:nvPr/>
      </p:nvGrpSpPr>
      <p:grpSpPr>
        <a:xfrm>
          <a:off x="0" y="0"/>
          <a:ext cx="0" cy="0"/>
          <a:chOff x="0" y="0"/>
          <a:chExt cx="0" cy="0"/>
        </a:xfrm>
      </p:grpSpPr>
      <p:sp>
        <p:nvSpPr>
          <p:cNvPr id="90" name="Google Shape;90;p3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3"/>
          <p:cNvSpPr txBox="1">
            <a:spLocks noGrp="1"/>
          </p:cNvSpPr>
          <p:nvPr>
            <p:ph type="body" idx="1"/>
          </p:nvPr>
        </p:nvSpPr>
        <p:spPr>
          <a:xfrm>
            <a:off x="110490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33"/>
          <p:cNvSpPr txBox="1">
            <a:spLocks noGrp="1"/>
          </p:cNvSpPr>
          <p:nvPr>
            <p:ph type="body" idx="2"/>
          </p:nvPr>
        </p:nvSpPr>
        <p:spPr>
          <a:xfrm>
            <a:off x="110490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3"/>
          <p:cNvSpPr txBox="1">
            <a:spLocks noGrp="1"/>
          </p:cNvSpPr>
          <p:nvPr>
            <p:ph type="body" idx="3"/>
          </p:nvPr>
        </p:nvSpPr>
        <p:spPr>
          <a:xfrm>
            <a:off x="616611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33"/>
          <p:cNvSpPr txBox="1">
            <a:spLocks noGrp="1"/>
          </p:cNvSpPr>
          <p:nvPr>
            <p:ph type="body" idx="4"/>
          </p:nvPr>
        </p:nvSpPr>
        <p:spPr>
          <a:xfrm>
            <a:off x="616611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98"/>
        <p:cNvGrpSpPr/>
        <p:nvPr/>
      </p:nvGrpSpPr>
      <p:grpSpPr>
        <a:xfrm>
          <a:off x="0" y="0"/>
          <a:ext cx="0" cy="0"/>
          <a:chOff x="0" y="0"/>
          <a:chExt cx="0" cy="0"/>
        </a:xfrm>
      </p:grpSpPr>
      <p:sp>
        <p:nvSpPr>
          <p:cNvPr id="99" name="Google Shape;99;p3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4"/>
          <p:cNvSpPr txBox="1">
            <a:spLocks noGrp="1"/>
          </p:cNvSpPr>
          <p:nvPr>
            <p:ph type="body" idx="1"/>
          </p:nvPr>
        </p:nvSpPr>
        <p:spPr>
          <a:xfrm>
            <a:off x="5641848" y="1600199"/>
            <a:ext cx="5445252" cy="4572001"/>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30200" algn="l">
              <a:lnSpc>
                <a:spcPct val="90000"/>
              </a:lnSpc>
              <a:spcBef>
                <a:spcPts val="600"/>
              </a:spcBef>
              <a:spcAft>
                <a:spcPts val="0"/>
              </a:spcAft>
              <a:buClr>
                <a:schemeClr val="dk1"/>
              </a:buClr>
              <a:buSzPts val="1600"/>
              <a:buChar char="▪"/>
              <a:defRPr sz="16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17500" algn="l">
              <a:lnSpc>
                <a:spcPct val="90000"/>
              </a:lnSpc>
              <a:spcBef>
                <a:spcPts val="500"/>
              </a:spcBef>
              <a:spcAft>
                <a:spcPts val="0"/>
              </a:spcAft>
              <a:buClr>
                <a:schemeClr val="dk1"/>
              </a:buClr>
              <a:buSzPts val="1400"/>
              <a:buChar char="▪"/>
              <a:defRPr sz="1400"/>
            </a:lvl6pPr>
            <a:lvl7pPr marL="3200400" lvl="6" indent="-317500" algn="l">
              <a:lnSpc>
                <a:spcPct val="90000"/>
              </a:lnSpc>
              <a:spcBef>
                <a:spcPts val="500"/>
              </a:spcBef>
              <a:spcAft>
                <a:spcPts val="0"/>
              </a:spcAft>
              <a:buClr>
                <a:schemeClr val="dk1"/>
              </a:buClr>
              <a:buSzPts val="1400"/>
              <a:buChar char="▪"/>
              <a:defRPr sz="1400"/>
            </a:lvl7pPr>
            <a:lvl8pPr marL="3657600" lvl="7" indent="-317500" algn="l">
              <a:lnSpc>
                <a:spcPct val="90000"/>
              </a:lnSpc>
              <a:spcBef>
                <a:spcPts val="500"/>
              </a:spcBef>
              <a:spcAft>
                <a:spcPts val="0"/>
              </a:spcAft>
              <a:buClr>
                <a:schemeClr val="dk1"/>
              </a:buClr>
              <a:buSzPts val="1400"/>
              <a:buChar char="▪"/>
              <a:defRPr sz="1400"/>
            </a:lvl8pPr>
            <a:lvl9pPr marL="4114800" lvl="8" indent="-317500" algn="l">
              <a:lnSpc>
                <a:spcPct val="90000"/>
              </a:lnSpc>
              <a:spcBef>
                <a:spcPts val="500"/>
              </a:spcBef>
              <a:spcAft>
                <a:spcPts val="0"/>
              </a:spcAft>
              <a:buClr>
                <a:schemeClr val="dk1"/>
              </a:buClr>
              <a:buSzPts val="1400"/>
              <a:buChar char="▪"/>
              <a:defRPr sz="1400"/>
            </a:lvl9pPr>
          </a:lstStyle>
          <a:p>
            <a:endParaRPr/>
          </a:p>
        </p:txBody>
      </p:sp>
      <p:sp>
        <p:nvSpPr>
          <p:cNvPr id="101" name="Google Shape;101;p34"/>
          <p:cNvSpPr txBox="1">
            <a:spLocks noGrp="1"/>
          </p:cNvSpPr>
          <p:nvPr>
            <p:ph type="body" idx="2"/>
          </p:nvPr>
        </p:nvSpPr>
        <p:spPr>
          <a:xfrm>
            <a:off x="1104900" y="1600200"/>
            <a:ext cx="4384548"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 name="Google Shape;102;p34"/>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4"/>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4"/>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05"/>
        <p:cNvGrpSpPr/>
        <p:nvPr/>
      </p:nvGrpSpPr>
      <p:grpSpPr>
        <a:xfrm>
          <a:off x="0" y="0"/>
          <a:ext cx="0" cy="0"/>
          <a:chOff x="0" y="0"/>
          <a:chExt cx="0" cy="0"/>
        </a:xfrm>
      </p:grpSpPr>
      <p:sp>
        <p:nvSpPr>
          <p:cNvPr id="106" name="Google Shape;106;p35"/>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5"/>
          <p:cNvSpPr txBox="1">
            <a:spLocks noGrp="1"/>
          </p:cNvSpPr>
          <p:nvPr>
            <p:ph type="body" idx="1"/>
          </p:nvPr>
        </p:nvSpPr>
        <p:spPr>
          <a:xfrm rot="5400000">
            <a:off x="3810000" y="-1104900"/>
            <a:ext cx="4572000" cy="9982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5"/>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5"/>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5"/>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re vertical et texte" type="vertTitleAndTx">
  <p:cSld name="VERTICAL_TITLE_AND_VERTICAL_TEXT">
    <p:spTree>
      <p:nvGrpSpPr>
        <p:cNvPr id="1" name="Shape 111"/>
        <p:cNvGrpSpPr/>
        <p:nvPr/>
      </p:nvGrpSpPr>
      <p:grpSpPr>
        <a:xfrm>
          <a:off x="0" y="0"/>
          <a:ext cx="0" cy="0"/>
          <a:chOff x="0" y="0"/>
          <a:chExt cx="0" cy="0"/>
        </a:xfrm>
      </p:grpSpPr>
      <p:sp>
        <p:nvSpPr>
          <p:cNvPr id="112" name="Google Shape;112;p36"/>
          <p:cNvSpPr txBox="1">
            <a:spLocks noGrp="1"/>
          </p:cNvSpPr>
          <p:nvPr>
            <p:ph type="title"/>
          </p:nvPr>
        </p:nvSpPr>
        <p:spPr>
          <a:xfrm rot="5400000">
            <a:off x="7323931" y="2413794"/>
            <a:ext cx="5811838" cy="17145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6"/>
          <p:cNvSpPr txBox="1">
            <a:spLocks noGrp="1"/>
          </p:cNvSpPr>
          <p:nvPr>
            <p:ph type="body" idx="1"/>
          </p:nvPr>
        </p:nvSpPr>
        <p:spPr>
          <a:xfrm rot="5400000">
            <a:off x="2248429" y="-778404"/>
            <a:ext cx="5811838" cy="8098896"/>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6"/>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6"/>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6"/>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grpSp>
        <p:nvGrpSpPr>
          <p:cNvPr id="117" name="Google Shape;117;p36"/>
          <p:cNvGrpSpPr/>
          <p:nvPr/>
        </p:nvGrpSpPr>
        <p:grpSpPr>
          <a:xfrm rot="5400000">
            <a:off x="6514047" y="3228843"/>
            <a:ext cx="5632704" cy="84403"/>
            <a:chOff x="1073150" y="1219201"/>
            <a:chExt cx="10058400" cy="63125"/>
          </a:xfrm>
        </p:grpSpPr>
        <p:cxnSp>
          <p:nvCxnSpPr>
            <p:cNvPr id="118" name="Google Shape;118;p36"/>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19" name="Google Shape;119;p36"/>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cxnSp>
        <p:nvCxnSpPr>
          <p:cNvPr id="125" name="Google Shape;125;g2570fbc45be_0_132"/>
          <p:cNvCxnSpPr/>
          <p:nvPr/>
        </p:nvCxnSpPr>
        <p:spPr>
          <a:xfrm>
            <a:off x="9343647" y="4235851"/>
            <a:ext cx="749700" cy="0"/>
          </a:xfrm>
          <a:prstGeom prst="straightConnector1">
            <a:avLst/>
          </a:prstGeom>
          <a:noFill/>
          <a:ln w="76200" cap="flat" cmpd="sng">
            <a:solidFill>
              <a:schemeClr val="lt2"/>
            </a:solidFill>
            <a:prstDash val="solid"/>
            <a:round/>
            <a:headEnd type="none" w="sm" len="sm"/>
            <a:tailEnd type="none" w="sm" len="sm"/>
          </a:ln>
        </p:spPr>
      </p:cxnSp>
      <p:cxnSp>
        <p:nvCxnSpPr>
          <p:cNvPr id="126" name="Google Shape;126;g2570fbc45be_0_132"/>
          <p:cNvCxnSpPr/>
          <p:nvPr/>
        </p:nvCxnSpPr>
        <p:spPr>
          <a:xfrm>
            <a:off x="2100047" y="4211003"/>
            <a:ext cx="749700" cy="0"/>
          </a:xfrm>
          <a:prstGeom prst="straightConnector1">
            <a:avLst/>
          </a:prstGeom>
          <a:noFill/>
          <a:ln w="76200" cap="flat" cmpd="sng">
            <a:solidFill>
              <a:schemeClr val="lt2"/>
            </a:solidFill>
            <a:prstDash val="solid"/>
            <a:round/>
            <a:headEnd type="none" w="sm" len="sm"/>
            <a:tailEnd type="none" w="sm" len="sm"/>
          </a:ln>
        </p:spPr>
      </p:cxnSp>
      <p:grpSp>
        <p:nvGrpSpPr>
          <p:cNvPr id="127" name="Google Shape;127;g2570fbc45be_0_132"/>
          <p:cNvGrpSpPr/>
          <p:nvPr/>
        </p:nvGrpSpPr>
        <p:grpSpPr>
          <a:xfrm>
            <a:off x="1338859" y="1362666"/>
            <a:ext cx="9515557" cy="203195"/>
            <a:chOff x="1346429" y="1011300"/>
            <a:chExt cx="6452100" cy="152400"/>
          </a:xfrm>
        </p:grpSpPr>
        <p:cxnSp>
          <p:nvCxnSpPr>
            <p:cNvPr id="128" name="Google Shape;128;g2570fbc45be_0_13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29" name="Google Shape;129;g2570fbc45be_0_13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30" name="Google Shape;130;g2570fbc45be_0_132"/>
          <p:cNvGrpSpPr/>
          <p:nvPr/>
        </p:nvGrpSpPr>
        <p:grpSpPr>
          <a:xfrm>
            <a:off x="1338868" y="5292001"/>
            <a:ext cx="9515557" cy="203195"/>
            <a:chOff x="1346435" y="3969088"/>
            <a:chExt cx="6452100" cy="152400"/>
          </a:xfrm>
        </p:grpSpPr>
        <p:cxnSp>
          <p:nvCxnSpPr>
            <p:cNvPr id="131" name="Google Shape;131;g2570fbc45be_0_13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32" name="Google Shape;132;g2570fbc45be_0_13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33" name="Google Shape;133;g2570fbc45be_0_132"/>
          <p:cNvSpPr txBox="1">
            <a:spLocks noGrp="1"/>
          </p:cNvSpPr>
          <p:nvPr>
            <p:ph type="ctrTitle"/>
          </p:nvPr>
        </p:nvSpPr>
        <p:spPr>
          <a:xfrm>
            <a:off x="1338867" y="2335685"/>
            <a:ext cx="9515700" cy="13632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7200"/>
              <a:buNone/>
              <a:defRPr sz="7200"/>
            </a:lvl1pPr>
            <a:lvl2pPr lvl="1" algn="ctr" rtl="0">
              <a:lnSpc>
                <a:spcPct val="100000"/>
              </a:lnSpc>
              <a:spcBef>
                <a:spcPts val="0"/>
              </a:spcBef>
              <a:spcAft>
                <a:spcPts val="0"/>
              </a:spcAft>
              <a:buSzPts val="7200"/>
              <a:buNone/>
              <a:defRPr sz="7200"/>
            </a:lvl2pPr>
            <a:lvl3pPr lvl="2" algn="ctr" rtl="0">
              <a:lnSpc>
                <a:spcPct val="100000"/>
              </a:lnSpc>
              <a:spcBef>
                <a:spcPts val="0"/>
              </a:spcBef>
              <a:spcAft>
                <a:spcPts val="0"/>
              </a:spcAft>
              <a:buSzPts val="7200"/>
              <a:buNone/>
              <a:defRPr sz="7200"/>
            </a:lvl3pPr>
            <a:lvl4pPr lvl="3" algn="ctr" rtl="0">
              <a:lnSpc>
                <a:spcPct val="100000"/>
              </a:lnSpc>
              <a:spcBef>
                <a:spcPts val="0"/>
              </a:spcBef>
              <a:spcAft>
                <a:spcPts val="0"/>
              </a:spcAft>
              <a:buSzPts val="7200"/>
              <a:buNone/>
              <a:defRPr sz="7200"/>
            </a:lvl4pPr>
            <a:lvl5pPr lvl="4" algn="ctr" rtl="0">
              <a:lnSpc>
                <a:spcPct val="100000"/>
              </a:lnSpc>
              <a:spcBef>
                <a:spcPts val="0"/>
              </a:spcBef>
              <a:spcAft>
                <a:spcPts val="0"/>
              </a:spcAft>
              <a:buSzPts val="7200"/>
              <a:buNone/>
              <a:defRPr sz="7200"/>
            </a:lvl5pPr>
            <a:lvl6pPr lvl="5" algn="ctr" rtl="0">
              <a:lnSpc>
                <a:spcPct val="100000"/>
              </a:lnSpc>
              <a:spcBef>
                <a:spcPts val="0"/>
              </a:spcBef>
              <a:spcAft>
                <a:spcPts val="0"/>
              </a:spcAft>
              <a:buSzPts val="7200"/>
              <a:buNone/>
              <a:defRPr sz="7200"/>
            </a:lvl6pPr>
            <a:lvl7pPr lvl="6" algn="ctr" rtl="0">
              <a:lnSpc>
                <a:spcPct val="100000"/>
              </a:lnSpc>
              <a:spcBef>
                <a:spcPts val="0"/>
              </a:spcBef>
              <a:spcAft>
                <a:spcPts val="0"/>
              </a:spcAft>
              <a:buSzPts val="7200"/>
              <a:buNone/>
              <a:defRPr sz="7200"/>
            </a:lvl7pPr>
            <a:lvl8pPr lvl="7" algn="ctr" rtl="0">
              <a:lnSpc>
                <a:spcPct val="100000"/>
              </a:lnSpc>
              <a:spcBef>
                <a:spcPts val="0"/>
              </a:spcBef>
              <a:spcAft>
                <a:spcPts val="0"/>
              </a:spcAft>
              <a:buSzPts val="7200"/>
              <a:buNone/>
              <a:defRPr sz="7200"/>
            </a:lvl8pPr>
            <a:lvl9pPr lvl="8" algn="ctr" rtl="0">
              <a:lnSpc>
                <a:spcPct val="100000"/>
              </a:lnSpc>
              <a:spcBef>
                <a:spcPts val="0"/>
              </a:spcBef>
              <a:spcAft>
                <a:spcPts val="0"/>
              </a:spcAft>
              <a:buSzPts val="7200"/>
              <a:buNone/>
              <a:defRPr sz="7200"/>
            </a:lvl9pPr>
          </a:lstStyle>
          <a:p>
            <a:endParaRPr/>
          </a:p>
        </p:txBody>
      </p:sp>
      <p:sp>
        <p:nvSpPr>
          <p:cNvPr id="134" name="Google Shape;134;g2570fbc45be_0_132"/>
          <p:cNvSpPr txBox="1">
            <a:spLocks noGrp="1"/>
          </p:cNvSpPr>
          <p:nvPr>
            <p:ph type="subTitle" idx="1"/>
          </p:nvPr>
        </p:nvSpPr>
        <p:spPr>
          <a:xfrm>
            <a:off x="2849633" y="3800052"/>
            <a:ext cx="6494100" cy="10569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3200"/>
              <a:buNone/>
              <a:defRPr sz="3200"/>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endParaRPr/>
          </a:p>
        </p:txBody>
      </p:sp>
      <p:sp>
        <p:nvSpPr>
          <p:cNvPr id="135" name="Google Shape;135;g2570fbc45be_0_132"/>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6"/>
        <p:cNvGrpSpPr/>
        <p:nvPr/>
      </p:nvGrpSpPr>
      <p:grpSpPr>
        <a:xfrm>
          <a:off x="0" y="0"/>
          <a:ext cx="0" cy="0"/>
          <a:chOff x="0" y="0"/>
          <a:chExt cx="0" cy="0"/>
        </a:xfrm>
      </p:grpSpPr>
      <p:sp>
        <p:nvSpPr>
          <p:cNvPr id="137" name="Google Shape;137;g2570fbc45be_0_144"/>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38" name="Google Shape;138;g2570fbc45be_0_144"/>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4800"/>
              <a:buNone/>
              <a:defRPr/>
            </a:lvl1pPr>
            <a:lvl2pPr lvl="1" algn="l" rtl="0">
              <a:lnSpc>
                <a:spcPct val="100000"/>
              </a:lnSpc>
              <a:spcBef>
                <a:spcPts val="0"/>
              </a:spcBef>
              <a:spcAft>
                <a:spcPts val="0"/>
              </a:spcAft>
              <a:buSzPts val="4800"/>
              <a:buNone/>
              <a:defRPr/>
            </a:lvl2pPr>
            <a:lvl3pPr lvl="2" algn="l" rtl="0">
              <a:lnSpc>
                <a:spcPct val="100000"/>
              </a:lnSpc>
              <a:spcBef>
                <a:spcPts val="0"/>
              </a:spcBef>
              <a:spcAft>
                <a:spcPts val="0"/>
              </a:spcAft>
              <a:buSzPts val="4800"/>
              <a:buNone/>
              <a:defRPr/>
            </a:lvl3pPr>
            <a:lvl4pPr lvl="3" algn="l" rtl="0">
              <a:lnSpc>
                <a:spcPct val="100000"/>
              </a:lnSpc>
              <a:spcBef>
                <a:spcPts val="0"/>
              </a:spcBef>
              <a:spcAft>
                <a:spcPts val="0"/>
              </a:spcAft>
              <a:buSzPts val="4800"/>
              <a:buNone/>
              <a:defRPr/>
            </a:lvl4pPr>
            <a:lvl5pPr lvl="4" algn="l" rtl="0">
              <a:lnSpc>
                <a:spcPct val="100000"/>
              </a:lnSpc>
              <a:spcBef>
                <a:spcPts val="0"/>
              </a:spcBef>
              <a:spcAft>
                <a:spcPts val="0"/>
              </a:spcAft>
              <a:buSzPts val="4800"/>
              <a:buNone/>
              <a:defRPr/>
            </a:lvl5pPr>
            <a:lvl6pPr lvl="5" algn="l" rtl="0">
              <a:lnSpc>
                <a:spcPct val="100000"/>
              </a:lnSpc>
              <a:spcBef>
                <a:spcPts val="0"/>
              </a:spcBef>
              <a:spcAft>
                <a:spcPts val="0"/>
              </a:spcAft>
              <a:buSzPts val="4800"/>
              <a:buNone/>
              <a:defRPr/>
            </a:lvl6pPr>
            <a:lvl7pPr lvl="6" algn="l" rtl="0">
              <a:lnSpc>
                <a:spcPct val="100000"/>
              </a:lnSpc>
              <a:spcBef>
                <a:spcPts val="0"/>
              </a:spcBef>
              <a:spcAft>
                <a:spcPts val="0"/>
              </a:spcAft>
              <a:buSzPts val="4800"/>
              <a:buNone/>
              <a:defRPr/>
            </a:lvl7pPr>
            <a:lvl8pPr lvl="7" algn="l" rtl="0">
              <a:lnSpc>
                <a:spcPct val="100000"/>
              </a:lnSpc>
              <a:spcBef>
                <a:spcPts val="0"/>
              </a:spcBef>
              <a:spcAft>
                <a:spcPts val="0"/>
              </a:spcAft>
              <a:buSzPts val="4800"/>
              <a:buNone/>
              <a:defRPr/>
            </a:lvl8pPr>
            <a:lvl9pPr lvl="8" algn="l" rtl="0">
              <a:lnSpc>
                <a:spcPct val="100000"/>
              </a:lnSpc>
              <a:spcBef>
                <a:spcPts val="0"/>
              </a:spcBef>
              <a:spcAft>
                <a:spcPts val="0"/>
              </a:spcAft>
              <a:buSzPts val="4800"/>
              <a:buNone/>
              <a:defRPr/>
            </a:lvl9pPr>
          </a:lstStyle>
          <a:p>
            <a:endParaRPr/>
          </a:p>
        </p:txBody>
      </p:sp>
      <p:sp>
        <p:nvSpPr>
          <p:cNvPr id="139" name="Google Shape;139;g2570fbc45be_0_144"/>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140" name="Google Shape;140;g2570fbc45be_0_14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g2570fbc45be_0_14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3"/>
        <p:cNvGrpSpPr/>
        <p:nvPr/>
      </p:nvGrpSpPr>
      <p:grpSpPr>
        <a:xfrm>
          <a:off x="0" y="0"/>
          <a:ext cx="0" cy="0"/>
          <a:chOff x="0" y="0"/>
          <a:chExt cx="0" cy="0"/>
        </a:xfrm>
      </p:grpSpPr>
      <p:sp>
        <p:nvSpPr>
          <p:cNvPr id="144" name="Google Shape;144;g2570fbc45be_0_151"/>
          <p:cNvSpPr/>
          <p:nvPr/>
        </p:nvSpPr>
        <p:spPr>
          <a:xfrm>
            <a:off x="-67" y="3429200"/>
            <a:ext cx="12192000" cy="34287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5" name="Google Shape;145;g2570fbc45be_0_151"/>
          <p:cNvSpPr txBox="1">
            <a:spLocks noGrp="1"/>
          </p:cNvSpPr>
          <p:nvPr>
            <p:ph type="title"/>
          </p:nvPr>
        </p:nvSpPr>
        <p:spPr>
          <a:xfrm>
            <a:off x="415600" y="1086400"/>
            <a:ext cx="11428500" cy="1256100"/>
          </a:xfrm>
          <a:prstGeom prst="rect">
            <a:avLst/>
          </a:prstGeom>
          <a:noFill/>
          <a:ln>
            <a:noFill/>
          </a:ln>
        </p:spPr>
        <p:txBody>
          <a:bodyPr spcFirstLastPara="1" wrap="square" lIns="121900" tIns="121900" rIns="121900" bIns="121900" anchor="ctr" anchorCtr="0">
            <a:normAutofit/>
          </a:bodyPr>
          <a:lstStyle>
            <a:lvl1pPr lvl="0" algn="ctr" rtl="0">
              <a:lnSpc>
                <a:spcPct val="100000"/>
              </a:lnSpc>
              <a:spcBef>
                <a:spcPts val="0"/>
              </a:spcBef>
              <a:spcAft>
                <a:spcPts val="0"/>
              </a:spcAft>
              <a:buSzPts val="4800"/>
              <a:buNone/>
              <a:defRPr/>
            </a:lvl1pPr>
            <a:lvl2pPr lvl="1" algn="ctr" rtl="0">
              <a:lnSpc>
                <a:spcPct val="100000"/>
              </a:lnSpc>
              <a:spcBef>
                <a:spcPts val="0"/>
              </a:spcBef>
              <a:spcAft>
                <a:spcPts val="0"/>
              </a:spcAft>
              <a:buSzPts val="4800"/>
              <a:buNone/>
              <a:defRPr/>
            </a:lvl2pPr>
            <a:lvl3pPr lvl="2" algn="ctr" rtl="0">
              <a:lnSpc>
                <a:spcPct val="100000"/>
              </a:lnSpc>
              <a:spcBef>
                <a:spcPts val="0"/>
              </a:spcBef>
              <a:spcAft>
                <a:spcPts val="0"/>
              </a:spcAft>
              <a:buSzPts val="4800"/>
              <a:buNone/>
              <a:defRPr/>
            </a:lvl3pPr>
            <a:lvl4pPr lvl="3" algn="ctr" rtl="0">
              <a:lnSpc>
                <a:spcPct val="100000"/>
              </a:lnSpc>
              <a:spcBef>
                <a:spcPts val="0"/>
              </a:spcBef>
              <a:spcAft>
                <a:spcPts val="0"/>
              </a:spcAft>
              <a:buSzPts val="4800"/>
              <a:buNone/>
              <a:defRPr/>
            </a:lvl4pPr>
            <a:lvl5pPr lvl="4" algn="ctr" rtl="0">
              <a:lnSpc>
                <a:spcPct val="100000"/>
              </a:lnSpc>
              <a:spcBef>
                <a:spcPts val="0"/>
              </a:spcBef>
              <a:spcAft>
                <a:spcPts val="0"/>
              </a:spcAft>
              <a:buSzPts val="4800"/>
              <a:buNone/>
              <a:defRPr/>
            </a:lvl5pPr>
            <a:lvl6pPr lvl="5" algn="ctr" rtl="0">
              <a:lnSpc>
                <a:spcPct val="100000"/>
              </a:lnSpc>
              <a:spcBef>
                <a:spcPts val="0"/>
              </a:spcBef>
              <a:spcAft>
                <a:spcPts val="0"/>
              </a:spcAft>
              <a:buSzPts val="4800"/>
              <a:buNone/>
              <a:defRPr/>
            </a:lvl6pPr>
            <a:lvl7pPr lvl="6" algn="ctr" rtl="0">
              <a:lnSpc>
                <a:spcPct val="100000"/>
              </a:lnSpc>
              <a:spcBef>
                <a:spcPts val="0"/>
              </a:spcBef>
              <a:spcAft>
                <a:spcPts val="0"/>
              </a:spcAft>
              <a:buSzPts val="4800"/>
              <a:buNone/>
              <a:defRPr/>
            </a:lvl7pPr>
            <a:lvl8pPr lvl="7" algn="ctr" rtl="0">
              <a:lnSpc>
                <a:spcPct val="100000"/>
              </a:lnSpc>
              <a:spcBef>
                <a:spcPts val="0"/>
              </a:spcBef>
              <a:spcAft>
                <a:spcPts val="0"/>
              </a:spcAft>
              <a:buSzPts val="4800"/>
              <a:buNone/>
              <a:defRPr/>
            </a:lvl8pPr>
            <a:lvl9pPr lvl="8" algn="ctr" rtl="0">
              <a:lnSpc>
                <a:spcPct val="100000"/>
              </a:lnSpc>
              <a:spcBef>
                <a:spcPts val="0"/>
              </a:spcBef>
              <a:spcAft>
                <a:spcPts val="0"/>
              </a:spcAft>
              <a:buSzPts val="4800"/>
              <a:buNone/>
              <a:defRPr/>
            </a:lvl9pPr>
          </a:lstStyle>
          <a:p>
            <a:endParaRPr/>
          </a:p>
        </p:txBody>
      </p:sp>
      <p:sp>
        <p:nvSpPr>
          <p:cNvPr id="146" name="Google Shape;146;g2570fbc45be_0_15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sp>
        <p:nvSpPr>
          <p:cNvPr id="148" name="Google Shape;148;g2570fbc45be_0_155"/>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4800"/>
              <a:buNone/>
              <a:defRPr/>
            </a:lvl1pPr>
            <a:lvl2pPr lvl="1" algn="l" rtl="0">
              <a:lnSpc>
                <a:spcPct val="100000"/>
              </a:lnSpc>
              <a:spcBef>
                <a:spcPts val="0"/>
              </a:spcBef>
              <a:spcAft>
                <a:spcPts val="0"/>
              </a:spcAft>
              <a:buSzPts val="4800"/>
              <a:buNone/>
              <a:defRPr/>
            </a:lvl2pPr>
            <a:lvl3pPr lvl="2" algn="l" rtl="0">
              <a:lnSpc>
                <a:spcPct val="100000"/>
              </a:lnSpc>
              <a:spcBef>
                <a:spcPts val="0"/>
              </a:spcBef>
              <a:spcAft>
                <a:spcPts val="0"/>
              </a:spcAft>
              <a:buSzPts val="4800"/>
              <a:buNone/>
              <a:defRPr/>
            </a:lvl3pPr>
            <a:lvl4pPr lvl="3" algn="l" rtl="0">
              <a:lnSpc>
                <a:spcPct val="100000"/>
              </a:lnSpc>
              <a:spcBef>
                <a:spcPts val="0"/>
              </a:spcBef>
              <a:spcAft>
                <a:spcPts val="0"/>
              </a:spcAft>
              <a:buSzPts val="4800"/>
              <a:buNone/>
              <a:defRPr/>
            </a:lvl4pPr>
            <a:lvl5pPr lvl="4" algn="l" rtl="0">
              <a:lnSpc>
                <a:spcPct val="100000"/>
              </a:lnSpc>
              <a:spcBef>
                <a:spcPts val="0"/>
              </a:spcBef>
              <a:spcAft>
                <a:spcPts val="0"/>
              </a:spcAft>
              <a:buSzPts val="4800"/>
              <a:buNone/>
              <a:defRPr/>
            </a:lvl5pPr>
            <a:lvl6pPr lvl="5" algn="l" rtl="0">
              <a:lnSpc>
                <a:spcPct val="100000"/>
              </a:lnSpc>
              <a:spcBef>
                <a:spcPts val="0"/>
              </a:spcBef>
              <a:spcAft>
                <a:spcPts val="0"/>
              </a:spcAft>
              <a:buSzPts val="4800"/>
              <a:buNone/>
              <a:defRPr/>
            </a:lvl6pPr>
            <a:lvl7pPr lvl="6" algn="l" rtl="0">
              <a:lnSpc>
                <a:spcPct val="100000"/>
              </a:lnSpc>
              <a:spcBef>
                <a:spcPts val="0"/>
              </a:spcBef>
              <a:spcAft>
                <a:spcPts val="0"/>
              </a:spcAft>
              <a:buSzPts val="4800"/>
              <a:buNone/>
              <a:defRPr/>
            </a:lvl7pPr>
            <a:lvl8pPr lvl="7" algn="l" rtl="0">
              <a:lnSpc>
                <a:spcPct val="100000"/>
              </a:lnSpc>
              <a:spcBef>
                <a:spcPts val="0"/>
              </a:spcBef>
              <a:spcAft>
                <a:spcPts val="0"/>
              </a:spcAft>
              <a:buSzPts val="4800"/>
              <a:buNone/>
              <a:defRPr/>
            </a:lvl8pPr>
            <a:lvl9pPr lvl="8" algn="l" rtl="0">
              <a:lnSpc>
                <a:spcPct val="100000"/>
              </a:lnSpc>
              <a:spcBef>
                <a:spcPts val="0"/>
              </a:spcBef>
              <a:spcAft>
                <a:spcPts val="0"/>
              </a:spcAft>
              <a:buSzPts val="4800"/>
              <a:buNone/>
              <a:defRPr/>
            </a:lvl9pPr>
          </a:lstStyle>
          <a:p>
            <a:endParaRPr/>
          </a:p>
        </p:txBody>
      </p:sp>
      <p:sp>
        <p:nvSpPr>
          <p:cNvPr id="149" name="Google Shape;149;g2570fbc45be_0_155"/>
          <p:cNvSpPr txBox="1">
            <a:spLocks noGrp="1"/>
          </p:cNvSpPr>
          <p:nvPr>
            <p:ph type="body" idx="1"/>
          </p:nvPr>
        </p:nvSpPr>
        <p:spPr>
          <a:xfrm>
            <a:off x="415600"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50" name="Google Shape;150;g2570fbc45be_0_155"/>
          <p:cNvSpPr txBox="1">
            <a:spLocks noGrp="1"/>
          </p:cNvSpPr>
          <p:nvPr>
            <p:ph type="body" idx="2"/>
          </p:nvPr>
        </p:nvSpPr>
        <p:spPr>
          <a:xfrm>
            <a:off x="6443200"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51" name="Google Shape;151;g2570fbc45be_0_15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2"/>
        <p:cNvGrpSpPr/>
        <p:nvPr/>
      </p:nvGrpSpPr>
      <p:grpSpPr>
        <a:xfrm>
          <a:off x="0" y="0"/>
          <a:ext cx="0" cy="0"/>
          <a:chOff x="0" y="0"/>
          <a:chExt cx="0" cy="0"/>
        </a:xfrm>
      </p:grpSpPr>
      <p:sp>
        <p:nvSpPr>
          <p:cNvPr id="153" name="Google Shape;153;g2570fbc45be_0_160"/>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4800"/>
              <a:buNone/>
              <a:defRPr/>
            </a:lvl1pPr>
            <a:lvl2pPr lvl="1" algn="l" rtl="0">
              <a:lnSpc>
                <a:spcPct val="100000"/>
              </a:lnSpc>
              <a:spcBef>
                <a:spcPts val="0"/>
              </a:spcBef>
              <a:spcAft>
                <a:spcPts val="0"/>
              </a:spcAft>
              <a:buSzPts val="4800"/>
              <a:buNone/>
              <a:defRPr/>
            </a:lvl2pPr>
            <a:lvl3pPr lvl="2" algn="l" rtl="0">
              <a:lnSpc>
                <a:spcPct val="100000"/>
              </a:lnSpc>
              <a:spcBef>
                <a:spcPts val="0"/>
              </a:spcBef>
              <a:spcAft>
                <a:spcPts val="0"/>
              </a:spcAft>
              <a:buSzPts val="4800"/>
              <a:buNone/>
              <a:defRPr/>
            </a:lvl3pPr>
            <a:lvl4pPr lvl="3" algn="l" rtl="0">
              <a:lnSpc>
                <a:spcPct val="100000"/>
              </a:lnSpc>
              <a:spcBef>
                <a:spcPts val="0"/>
              </a:spcBef>
              <a:spcAft>
                <a:spcPts val="0"/>
              </a:spcAft>
              <a:buSzPts val="4800"/>
              <a:buNone/>
              <a:defRPr/>
            </a:lvl4pPr>
            <a:lvl5pPr lvl="4" algn="l" rtl="0">
              <a:lnSpc>
                <a:spcPct val="100000"/>
              </a:lnSpc>
              <a:spcBef>
                <a:spcPts val="0"/>
              </a:spcBef>
              <a:spcAft>
                <a:spcPts val="0"/>
              </a:spcAft>
              <a:buSzPts val="4800"/>
              <a:buNone/>
              <a:defRPr/>
            </a:lvl5pPr>
            <a:lvl6pPr lvl="5" algn="l" rtl="0">
              <a:lnSpc>
                <a:spcPct val="100000"/>
              </a:lnSpc>
              <a:spcBef>
                <a:spcPts val="0"/>
              </a:spcBef>
              <a:spcAft>
                <a:spcPts val="0"/>
              </a:spcAft>
              <a:buSzPts val="4800"/>
              <a:buNone/>
              <a:defRPr/>
            </a:lvl6pPr>
            <a:lvl7pPr lvl="6" algn="l" rtl="0">
              <a:lnSpc>
                <a:spcPct val="100000"/>
              </a:lnSpc>
              <a:spcBef>
                <a:spcPts val="0"/>
              </a:spcBef>
              <a:spcAft>
                <a:spcPts val="0"/>
              </a:spcAft>
              <a:buSzPts val="4800"/>
              <a:buNone/>
              <a:defRPr/>
            </a:lvl7pPr>
            <a:lvl8pPr lvl="7" algn="l" rtl="0">
              <a:lnSpc>
                <a:spcPct val="100000"/>
              </a:lnSpc>
              <a:spcBef>
                <a:spcPts val="0"/>
              </a:spcBef>
              <a:spcAft>
                <a:spcPts val="0"/>
              </a:spcAft>
              <a:buSzPts val="4800"/>
              <a:buNone/>
              <a:defRPr/>
            </a:lvl8pPr>
            <a:lvl9pPr lvl="8" algn="l" rtl="0">
              <a:lnSpc>
                <a:spcPct val="100000"/>
              </a:lnSpc>
              <a:spcBef>
                <a:spcPts val="0"/>
              </a:spcBef>
              <a:spcAft>
                <a:spcPts val="0"/>
              </a:spcAft>
              <a:buSzPts val="4800"/>
              <a:buNone/>
              <a:defRPr/>
            </a:lvl9pPr>
          </a:lstStyle>
          <a:p>
            <a:endParaRPr/>
          </a:p>
        </p:txBody>
      </p:sp>
      <p:sp>
        <p:nvSpPr>
          <p:cNvPr id="154" name="Google Shape;154;g2570fbc45be_0_16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32"/>
        <p:cNvGrpSpPr/>
        <p:nvPr/>
      </p:nvGrpSpPr>
      <p:grpSpPr>
        <a:xfrm>
          <a:off x="0" y="0"/>
          <a:ext cx="0" cy="0"/>
          <a:chOff x="0" y="0"/>
          <a:chExt cx="0" cy="0"/>
        </a:xfrm>
      </p:grpSpPr>
      <p:sp>
        <p:nvSpPr>
          <p:cNvPr id="33" name="Google Shape;33;p25"/>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25"/>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25"/>
          <p:cNvSpPr txBox="1">
            <a:spLocks noGrp="1"/>
          </p:cNvSpPr>
          <p:nvPr>
            <p:ph type="ctrTitle"/>
          </p:nvPr>
        </p:nvSpPr>
        <p:spPr>
          <a:xfrm>
            <a:off x="1104900" y="2292094"/>
            <a:ext cx="1009650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rial"/>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5"/>
          <p:cNvSpPr txBox="1">
            <a:spLocks noGrp="1"/>
          </p:cNvSpPr>
          <p:nvPr>
            <p:ph type="subTitle" idx="1"/>
          </p:nvPr>
        </p:nvSpPr>
        <p:spPr>
          <a:xfrm>
            <a:off x="1104898" y="4511784"/>
            <a:ext cx="10096501"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25"/>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b="0" i="0" u="none" strike="noStrike" cap="none">
                <a:solidFill>
                  <a:srgbClr val="9B8F88"/>
                </a:solidFill>
                <a:latin typeface="Arial"/>
                <a:ea typeface="Arial"/>
                <a:cs typeface="Arial"/>
                <a:sym typeface="Arial"/>
              </a:defRPr>
            </a:lvl1pPr>
            <a:lvl2pPr marL="0" lvl="1" indent="0" algn="r">
              <a:spcBef>
                <a:spcPts val="0"/>
              </a:spcBef>
              <a:buNone/>
              <a:defRPr sz="1200" b="0" i="0" u="none" strike="noStrike" cap="none">
                <a:solidFill>
                  <a:srgbClr val="9B8F88"/>
                </a:solidFill>
                <a:latin typeface="Arial"/>
                <a:ea typeface="Arial"/>
                <a:cs typeface="Arial"/>
                <a:sym typeface="Arial"/>
              </a:defRPr>
            </a:lvl2pPr>
            <a:lvl3pPr marL="0" lvl="2" indent="0" algn="r">
              <a:spcBef>
                <a:spcPts val="0"/>
              </a:spcBef>
              <a:buNone/>
              <a:defRPr sz="1200" b="0" i="0" u="none" strike="noStrike" cap="none">
                <a:solidFill>
                  <a:srgbClr val="9B8F88"/>
                </a:solidFill>
                <a:latin typeface="Arial"/>
                <a:ea typeface="Arial"/>
                <a:cs typeface="Arial"/>
                <a:sym typeface="Arial"/>
              </a:defRPr>
            </a:lvl3pPr>
            <a:lvl4pPr marL="0" lvl="3" indent="0" algn="r">
              <a:spcBef>
                <a:spcPts val="0"/>
              </a:spcBef>
              <a:buNone/>
              <a:defRPr sz="1200" b="0" i="0" u="none" strike="noStrike" cap="none">
                <a:solidFill>
                  <a:srgbClr val="9B8F88"/>
                </a:solidFill>
                <a:latin typeface="Arial"/>
                <a:ea typeface="Arial"/>
                <a:cs typeface="Arial"/>
                <a:sym typeface="Arial"/>
              </a:defRPr>
            </a:lvl4pPr>
            <a:lvl5pPr marL="0" lvl="4" indent="0" algn="r">
              <a:spcBef>
                <a:spcPts val="0"/>
              </a:spcBef>
              <a:buNone/>
              <a:defRPr sz="1200" b="0" i="0" u="none" strike="noStrike" cap="none">
                <a:solidFill>
                  <a:srgbClr val="9B8F88"/>
                </a:solidFill>
                <a:latin typeface="Arial"/>
                <a:ea typeface="Arial"/>
                <a:cs typeface="Arial"/>
                <a:sym typeface="Arial"/>
              </a:defRPr>
            </a:lvl5pPr>
            <a:lvl6pPr marL="0" lvl="5" indent="0" algn="r">
              <a:spcBef>
                <a:spcPts val="0"/>
              </a:spcBef>
              <a:buNone/>
              <a:defRPr sz="1200" b="0" i="0" u="none" strike="noStrike" cap="none">
                <a:solidFill>
                  <a:srgbClr val="9B8F88"/>
                </a:solidFill>
                <a:latin typeface="Arial"/>
                <a:ea typeface="Arial"/>
                <a:cs typeface="Arial"/>
                <a:sym typeface="Arial"/>
              </a:defRPr>
            </a:lvl6pPr>
            <a:lvl7pPr marL="0" lvl="6" indent="0" algn="r">
              <a:spcBef>
                <a:spcPts val="0"/>
              </a:spcBef>
              <a:buNone/>
              <a:defRPr sz="1200" b="0" i="0" u="none" strike="noStrike" cap="none">
                <a:solidFill>
                  <a:srgbClr val="9B8F88"/>
                </a:solidFill>
                <a:latin typeface="Arial"/>
                <a:ea typeface="Arial"/>
                <a:cs typeface="Arial"/>
                <a:sym typeface="Arial"/>
              </a:defRPr>
            </a:lvl7pPr>
            <a:lvl8pPr marL="0" lvl="7" indent="0" algn="r">
              <a:spcBef>
                <a:spcPts val="0"/>
              </a:spcBef>
              <a:buNone/>
              <a:defRPr sz="1200" b="0" i="0" u="none" strike="noStrike" cap="none">
                <a:solidFill>
                  <a:srgbClr val="9B8F88"/>
                </a:solidFill>
                <a:latin typeface="Arial"/>
                <a:ea typeface="Arial"/>
                <a:cs typeface="Arial"/>
                <a:sym typeface="Arial"/>
              </a:defRPr>
            </a:lvl8pPr>
            <a:lvl9pPr marL="0" lvl="8" indent="0" algn="r">
              <a:spcBef>
                <a:spcPts val="0"/>
              </a:spcBef>
              <a:buNone/>
              <a:defRPr sz="1200" b="0" i="0" u="none" strike="noStrike" cap="none">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40" name="Google Shape;40;p25"/>
          <p:cNvPicPr preferRelativeResize="0"/>
          <p:nvPr/>
        </p:nvPicPr>
        <p:blipFill rotWithShape="1">
          <a:blip r:embed="rId2">
            <a:alphaModFix/>
          </a:blip>
          <a:srcRect/>
          <a:stretch/>
        </p:blipFill>
        <p:spPr>
          <a:xfrm>
            <a:off x="1324445" y="0"/>
            <a:ext cx="1747524" cy="2292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5"/>
        <p:cNvGrpSpPr/>
        <p:nvPr/>
      </p:nvGrpSpPr>
      <p:grpSpPr>
        <a:xfrm>
          <a:off x="0" y="0"/>
          <a:ext cx="0" cy="0"/>
          <a:chOff x="0" y="0"/>
          <a:chExt cx="0" cy="0"/>
        </a:xfrm>
      </p:grpSpPr>
      <p:sp>
        <p:nvSpPr>
          <p:cNvPr id="156" name="Google Shape;156;g2570fbc45be_0_16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157" name="Google Shape;157;g2570fbc45be_0_16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58" name="Google Shape;158;g2570fbc45be_0_16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59"/>
        <p:cNvGrpSpPr/>
        <p:nvPr/>
      </p:nvGrpSpPr>
      <p:grpSpPr>
        <a:xfrm>
          <a:off x="0" y="0"/>
          <a:ext cx="0" cy="0"/>
          <a:chOff x="0" y="0"/>
          <a:chExt cx="0" cy="0"/>
        </a:xfrm>
      </p:grpSpPr>
      <p:sp>
        <p:nvSpPr>
          <p:cNvPr id="160" name="Google Shape;160;g2570fbc45be_0_167"/>
          <p:cNvSpPr txBox="1">
            <a:spLocks noGrp="1"/>
          </p:cNvSpPr>
          <p:nvPr>
            <p:ph type="title"/>
          </p:nvPr>
        </p:nvSpPr>
        <p:spPr>
          <a:xfrm>
            <a:off x="653667" y="701800"/>
            <a:ext cx="7484700" cy="5454300"/>
          </a:xfrm>
          <a:prstGeom prst="rect">
            <a:avLst/>
          </a:prstGeom>
          <a:noFill/>
          <a:ln>
            <a:noFill/>
          </a:ln>
        </p:spPr>
        <p:txBody>
          <a:bodyPr spcFirstLastPara="1" wrap="square" lIns="121900" tIns="121900" rIns="121900" bIns="121900" anchor="ctr" anchorCtr="0">
            <a:normAutofit/>
          </a:bodyPr>
          <a:lstStyle>
            <a:lvl1pPr lvl="0" algn="l" rtl="0">
              <a:lnSpc>
                <a:spcPct val="100000"/>
              </a:lnSpc>
              <a:spcBef>
                <a:spcPts val="0"/>
              </a:spcBef>
              <a:spcAft>
                <a:spcPts val="0"/>
              </a:spcAft>
              <a:buClr>
                <a:schemeClr val="dk2"/>
              </a:buClr>
              <a:buSzPts val="7200"/>
              <a:buNone/>
              <a:defRPr sz="7200" b="0">
                <a:solidFill>
                  <a:schemeClr val="dk2"/>
                </a:solidFill>
              </a:defRPr>
            </a:lvl1pPr>
            <a:lvl2pPr lvl="1" algn="l" rtl="0">
              <a:lnSpc>
                <a:spcPct val="100000"/>
              </a:lnSpc>
              <a:spcBef>
                <a:spcPts val="0"/>
              </a:spcBef>
              <a:spcAft>
                <a:spcPts val="0"/>
              </a:spcAft>
              <a:buClr>
                <a:schemeClr val="dk2"/>
              </a:buClr>
              <a:buSzPts val="7200"/>
              <a:buNone/>
              <a:defRPr sz="7200" b="0">
                <a:solidFill>
                  <a:schemeClr val="dk2"/>
                </a:solidFill>
              </a:defRPr>
            </a:lvl2pPr>
            <a:lvl3pPr lvl="2" algn="l" rtl="0">
              <a:lnSpc>
                <a:spcPct val="100000"/>
              </a:lnSpc>
              <a:spcBef>
                <a:spcPts val="0"/>
              </a:spcBef>
              <a:spcAft>
                <a:spcPts val="0"/>
              </a:spcAft>
              <a:buClr>
                <a:schemeClr val="dk2"/>
              </a:buClr>
              <a:buSzPts val="7200"/>
              <a:buNone/>
              <a:defRPr sz="7200" b="0">
                <a:solidFill>
                  <a:schemeClr val="dk2"/>
                </a:solidFill>
              </a:defRPr>
            </a:lvl3pPr>
            <a:lvl4pPr lvl="3" algn="l" rtl="0">
              <a:lnSpc>
                <a:spcPct val="100000"/>
              </a:lnSpc>
              <a:spcBef>
                <a:spcPts val="0"/>
              </a:spcBef>
              <a:spcAft>
                <a:spcPts val="0"/>
              </a:spcAft>
              <a:buClr>
                <a:schemeClr val="dk2"/>
              </a:buClr>
              <a:buSzPts val="7200"/>
              <a:buNone/>
              <a:defRPr sz="7200" b="0">
                <a:solidFill>
                  <a:schemeClr val="dk2"/>
                </a:solidFill>
              </a:defRPr>
            </a:lvl4pPr>
            <a:lvl5pPr lvl="4" algn="l" rtl="0">
              <a:lnSpc>
                <a:spcPct val="100000"/>
              </a:lnSpc>
              <a:spcBef>
                <a:spcPts val="0"/>
              </a:spcBef>
              <a:spcAft>
                <a:spcPts val="0"/>
              </a:spcAft>
              <a:buClr>
                <a:schemeClr val="dk2"/>
              </a:buClr>
              <a:buSzPts val="7200"/>
              <a:buNone/>
              <a:defRPr sz="7200" b="0">
                <a:solidFill>
                  <a:schemeClr val="dk2"/>
                </a:solidFill>
              </a:defRPr>
            </a:lvl5pPr>
            <a:lvl6pPr lvl="5" algn="l" rtl="0">
              <a:lnSpc>
                <a:spcPct val="100000"/>
              </a:lnSpc>
              <a:spcBef>
                <a:spcPts val="0"/>
              </a:spcBef>
              <a:spcAft>
                <a:spcPts val="0"/>
              </a:spcAft>
              <a:buClr>
                <a:schemeClr val="dk2"/>
              </a:buClr>
              <a:buSzPts val="7200"/>
              <a:buNone/>
              <a:defRPr sz="7200" b="0">
                <a:solidFill>
                  <a:schemeClr val="dk2"/>
                </a:solidFill>
              </a:defRPr>
            </a:lvl6pPr>
            <a:lvl7pPr lvl="6" algn="l" rtl="0">
              <a:lnSpc>
                <a:spcPct val="100000"/>
              </a:lnSpc>
              <a:spcBef>
                <a:spcPts val="0"/>
              </a:spcBef>
              <a:spcAft>
                <a:spcPts val="0"/>
              </a:spcAft>
              <a:buClr>
                <a:schemeClr val="dk2"/>
              </a:buClr>
              <a:buSzPts val="7200"/>
              <a:buNone/>
              <a:defRPr sz="7200" b="0">
                <a:solidFill>
                  <a:schemeClr val="dk2"/>
                </a:solidFill>
              </a:defRPr>
            </a:lvl7pPr>
            <a:lvl8pPr lvl="7" algn="l" rtl="0">
              <a:lnSpc>
                <a:spcPct val="100000"/>
              </a:lnSpc>
              <a:spcBef>
                <a:spcPts val="0"/>
              </a:spcBef>
              <a:spcAft>
                <a:spcPts val="0"/>
              </a:spcAft>
              <a:buClr>
                <a:schemeClr val="dk2"/>
              </a:buClr>
              <a:buSzPts val="7200"/>
              <a:buNone/>
              <a:defRPr sz="7200" b="0">
                <a:solidFill>
                  <a:schemeClr val="dk2"/>
                </a:solidFill>
              </a:defRPr>
            </a:lvl8pPr>
            <a:lvl9pPr lvl="8" algn="l" rtl="0">
              <a:lnSpc>
                <a:spcPct val="100000"/>
              </a:lnSpc>
              <a:spcBef>
                <a:spcPts val="0"/>
              </a:spcBef>
              <a:spcAft>
                <a:spcPts val="0"/>
              </a:spcAft>
              <a:buClr>
                <a:schemeClr val="dk2"/>
              </a:buClr>
              <a:buSzPts val="7200"/>
              <a:buNone/>
              <a:defRPr sz="7200" b="0">
                <a:solidFill>
                  <a:schemeClr val="dk2"/>
                </a:solidFill>
              </a:defRPr>
            </a:lvl9pPr>
          </a:lstStyle>
          <a:p>
            <a:endParaRPr/>
          </a:p>
        </p:txBody>
      </p:sp>
      <p:sp>
        <p:nvSpPr>
          <p:cNvPr id="161" name="Google Shape;161;g2570fbc45be_0_16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
        <p:cNvGrpSpPr/>
        <p:nvPr/>
      </p:nvGrpSpPr>
      <p:grpSpPr>
        <a:xfrm>
          <a:off x="0" y="0"/>
          <a:ext cx="0" cy="0"/>
          <a:chOff x="0" y="0"/>
          <a:chExt cx="0" cy="0"/>
        </a:xfrm>
      </p:grpSpPr>
      <p:sp>
        <p:nvSpPr>
          <p:cNvPr id="163" name="Google Shape;163;g2570fbc45be_0_170"/>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cxnSp>
        <p:nvCxnSpPr>
          <p:cNvPr id="164" name="Google Shape;164;g2570fbc45be_0_170"/>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165" name="Google Shape;165;g2570fbc45be_0_170"/>
          <p:cNvSpPr txBox="1">
            <a:spLocks noGrp="1"/>
          </p:cNvSpPr>
          <p:nvPr>
            <p:ph type="title"/>
          </p:nvPr>
        </p:nvSpPr>
        <p:spPr>
          <a:xfrm>
            <a:off x="354000" y="1386233"/>
            <a:ext cx="5393700" cy="22344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66" name="Google Shape;166;g2570fbc45be_0_170"/>
          <p:cNvSpPr txBox="1">
            <a:spLocks noGrp="1"/>
          </p:cNvSpPr>
          <p:nvPr>
            <p:ph type="subTitle" idx="1"/>
          </p:nvPr>
        </p:nvSpPr>
        <p:spPr>
          <a:xfrm>
            <a:off x="354000" y="3635833"/>
            <a:ext cx="5393700" cy="16467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7" name="Google Shape;167;g2570fbc45be_0_170"/>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rtl="0">
              <a:lnSpc>
                <a:spcPct val="115000"/>
              </a:lnSpc>
              <a:spcBef>
                <a:spcPts val="0"/>
              </a:spcBef>
              <a:spcAft>
                <a:spcPts val="0"/>
              </a:spcAft>
              <a:buClr>
                <a:schemeClr val="lt1"/>
              </a:buClr>
              <a:buSzPts val="2400"/>
              <a:buChar char="●"/>
              <a:defRPr>
                <a:solidFill>
                  <a:schemeClr val="lt1"/>
                </a:solidFill>
              </a:defRPr>
            </a:lvl1pPr>
            <a:lvl2pPr marL="914400" lvl="1" indent="-349250" algn="l" rtl="0">
              <a:lnSpc>
                <a:spcPct val="115000"/>
              </a:lnSpc>
              <a:spcBef>
                <a:spcPts val="0"/>
              </a:spcBef>
              <a:spcAft>
                <a:spcPts val="0"/>
              </a:spcAft>
              <a:buClr>
                <a:schemeClr val="lt1"/>
              </a:buClr>
              <a:buSzPts val="1900"/>
              <a:buChar char="○"/>
              <a:defRPr>
                <a:solidFill>
                  <a:schemeClr val="lt1"/>
                </a:solidFill>
              </a:defRPr>
            </a:lvl2pPr>
            <a:lvl3pPr marL="1371600" lvl="2" indent="-349250" algn="l" rtl="0">
              <a:lnSpc>
                <a:spcPct val="115000"/>
              </a:lnSpc>
              <a:spcBef>
                <a:spcPts val="0"/>
              </a:spcBef>
              <a:spcAft>
                <a:spcPts val="0"/>
              </a:spcAft>
              <a:buClr>
                <a:schemeClr val="lt1"/>
              </a:buClr>
              <a:buSzPts val="1900"/>
              <a:buChar char="■"/>
              <a:defRPr>
                <a:solidFill>
                  <a:schemeClr val="lt1"/>
                </a:solidFill>
              </a:defRPr>
            </a:lvl3pPr>
            <a:lvl4pPr marL="1828800" lvl="3" indent="-349250" algn="l" rtl="0">
              <a:lnSpc>
                <a:spcPct val="115000"/>
              </a:lnSpc>
              <a:spcBef>
                <a:spcPts val="0"/>
              </a:spcBef>
              <a:spcAft>
                <a:spcPts val="0"/>
              </a:spcAft>
              <a:buClr>
                <a:schemeClr val="lt1"/>
              </a:buClr>
              <a:buSzPts val="1900"/>
              <a:buChar char="●"/>
              <a:defRPr>
                <a:solidFill>
                  <a:schemeClr val="lt1"/>
                </a:solidFill>
              </a:defRPr>
            </a:lvl4pPr>
            <a:lvl5pPr marL="2286000" lvl="4" indent="-349250" algn="l" rtl="0">
              <a:lnSpc>
                <a:spcPct val="115000"/>
              </a:lnSpc>
              <a:spcBef>
                <a:spcPts val="0"/>
              </a:spcBef>
              <a:spcAft>
                <a:spcPts val="0"/>
              </a:spcAft>
              <a:buClr>
                <a:schemeClr val="lt1"/>
              </a:buClr>
              <a:buSzPts val="1900"/>
              <a:buChar char="○"/>
              <a:defRPr>
                <a:solidFill>
                  <a:schemeClr val="lt1"/>
                </a:solidFill>
              </a:defRPr>
            </a:lvl5pPr>
            <a:lvl6pPr marL="2743200" lvl="5" indent="-349250" algn="l" rtl="0">
              <a:lnSpc>
                <a:spcPct val="115000"/>
              </a:lnSpc>
              <a:spcBef>
                <a:spcPts val="0"/>
              </a:spcBef>
              <a:spcAft>
                <a:spcPts val="0"/>
              </a:spcAft>
              <a:buClr>
                <a:schemeClr val="lt1"/>
              </a:buClr>
              <a:buSzPts val="1900"/>
              <a:buChar char="■"/>
              <a:defRPr>
                <a:solidFill>
                  <a:schemeClr val="lt1"/>
                </a:solidFill>
              </a:defRPr>
            </a:lvl6pPr>
            <a:lvl7pPr marL="3200400" lvl="6" indent="-349250" algn="l" rtl="0">
              <a:lnSpc>
                <a:spcPct val="115000"/>
              </a:lnSpc>
              <a:spcBef>
                <a:spcPts val="0"/>
              </a:spcBef>
              <a:spcAft>
                <a:spcPts val="0"/>
              </a:spcAft>
              <a:buClr>
                <a:schemeClr val="lt1"/>
              </a:buClr>
              <a:buSzPts val="1900"/>
              <a:buChar char="●"/>
              <a:defRPr>
                <a:solidFill>
                  <a:schemeClr val="lt1"/>
                </a:solidFill>
              </a:defRPr>
            </a:lvl7pPr>
            <a:lvl8pPr marL="3657600" lvl="7" indent="-349250" algn="l" rtl="0">
              <a:lnSpc>
                <a:spcPct val="115000"/>
              </a:lnSpc>
              <a:spcBef>
                <a:spcPts val="0"/>
              </a:spcBef>
              <a:spcAft>
                <a:spcPts val="0"/>
              </a:spcAft>
              <a:buClr>
                <a:schemeClr val="lt1"/>
              </a:buClr>
              <a:buSzPts val="1900"/>
              <a:buChar char="○"/>
              <a:defRPr>
                <a:solidFill>
                  <a:schemeClr val="lt1"/>
                </a:solidFill>
              </a:defRPr>
            </a:lvl8pPr>
            <a:lvl9pPr marL="4114800" lvl="8" indent="-349250" algn="l" rtl="0">
              <a:lnSpc>
                <a:spcPct val="115000"/>
              </a:lnSpc>
              <a:spcBef>
                <a:spcPts val="0"/>
              </a:spcBef>
              <a:spcAft>
                <a:spcPts val="0"/>
              </a:spcAft>
              <a:buClr>
                <a:schemeClr val="lt1"/>
              </a:buClr>
              <a:buSzPts val="1900"/>
              <a:buChar char="■"/>
              <a:defRPr>
                <a:solidFill>
                  <a:schemeClr val="lt1"/>
                </a:solidFill>
              </a:defRPr>
            </a:lvl9pPr>
          </a:lstStyle>
          <a:p>
            <a:endParaRPr/>
          </a:p>
        </p:txBody>
      </p:sp>
      <p:sp>
        <p:nvSpPr>
          <p:cNvPr id="168" name="Google Shape;168;g2570fbc45be_0_17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9"/>
        <p:cNvGrpSpPr/>
        <p:nvPr/>
      </p:nvGrpSpPr>
      <p:grpSpPr>
        <a:xfrm>
          <a:off x="0" y="0"/>
          <a:ext cx="0" cy="0"/>
          <a:chOff x="0" y="0"/>
          <a:chExt cx="0" cy="0"/>
        </a:xfrm>
      </p:grpSpPr>
      <p:sp>
        <p:nvSpPr>
          <p:cNvPr id="170" name="Google Shape;170;g2570fbc45be_0_177"/>
          <p:cNvSpPr txBox="1">
            <a:spLocks noGrp="1"/>
          </p:cNvSpPr>
          <p:nvPr>
            <p:ph type="body" idx="1"/>
          </p:nvPr>
        </p:nvSpPr>
        <p:spPr>
          <a:xfrm>
            <a:off x="415600" y="5640967"/>
            <a:ext cx="7998300" cy="798300"/>
          </a:xfrm>
          <a:prstGeom prst="rect">
            <a:avLst/>
          </a:prstGeom>
          <a:noFill/>
          <a:ln>
            <a:noFill/>
          </a:ln>
        </p:spPr>
        <p:txBody>
          <a:bodyPr spcFirstLastPara="1" wrap="square" lIns="121900" tIns="121900" rIns="121900" bIns="121900" anchor="ctr" anchorCtr="0">
            <a:normAutofit/>
          </a:bodyPr>
          <a:lstStyle>
            <a:lvl1pPr marL="457200" lvl="0" indent="-228600" algn="l" rtl="0">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a:endParaRPr/>
          </a:p>
        </p:txBody>
      </p:sp>
      <p:sp>
        <p:nvSpPr>
          <p:cNvPr id="171" name="Google Shape;171;g2570fbc45be_0_17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g2570fbc45be_0_180"/>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74" name="Google Shape;174;g2570fbc45be_0_180"/>
          <p:cNvSpPr txBox="1">
            <a:spLocks noGrp="1"/>
          </p:cNvSpPr>
          <p:nvPr>
            <p:ph type="title" hasCustomPrompt="1"/>
          </p:nvPr>
        </p:nvSpPr>
        <p:spPr>
          <a:xfrm>
            <a:off x="415600" y="1739800"/>
            <a:ext cx="11360700" cy="2051100"/>
          </a:xfrm>
          <a:prstGeom prst="rect">
            <a:avLst/>
          </a:prstGeom>
          <a:noFill/>
          <a:ln>
            <a:noFill/>
          </a:ln>
        </p:spPr>
        <p:txBody>
          <a:bodyPr spcFirstLastPara="1" wrap="square" lIns="121900" tIns="121900" rIns="121900" bIns="121900" anchor="ctr" anchorCtr="0">
            <a:normAutofit/>
          </a:bodyPr>
          <a:lstStyle>
            <a:lvl1pPr lvl="0" algn="ctr" rtl="0">
              <a:lnSpc>
                <a:spcPct val="100000"/>
              </a:lnSpc>
              <a:spcBef>
                <a:spcPts val="0"/>
              </a:spcBef>
              <a:spcAft>
                <a:spcPts val="0"/>
              </a:spcAft>
              <a:buClr>
                <a:schemeClr val="accent3"/>
              </a:buClr>
              <a:buSzPts val="17300"/>
              <a:buNone/>
              <a:defRPr sz="17300">
                <a:solidFill>
                  <a:schemeClr val="accent3"/>
                </a:solidFill>
              </a:defRPr>
            </a:lvl1pPr>
            <a:lvl2pPr lvl="1" algn="ctr" rtl="0">
              <a:lnSpc>
                <a:spcPct val="100000"/>
              </a:lnSpc>
              <a:spcBef>
                <a:spcPts val="0"/>
              </a:spcBef>
              <a:spcAft>
                <a:spcPts val="0"/>
              </a:spcAft>
              <a:buClr>
                <a:schemeClr val="accent3"/>
              </a:buClr>
              <a:buSzPts val="17300"/>
              <a:buNone/>
              <a:defRPr sz="17300">
                <a:solidFill>
                  <a:schemeClr val="accent3"/>
                </a:solidFill>
              </a:defRPr>
            </a:lvl2pPr>
            <a:lvl3pPr lvl="2" algn="ctr" rtl="0">
              <a:lnSpc>
                <a:spcPct val="100000"/>
              </a:lnSpc>
              <a:spcBef>
                <a:spcPts val="0"/>
              </a:spcBef>
              <a:spcAft>
                <a:spcPts val="0"/>
              </a:spcAft>
              <a:buClr>
                <a:schemeClr val="accent3"/>
              </a:buClr>
              <a:buSzPts val="17300"/>
              <a:buNone/>
              <a:defRPr sz="17300">
                <a:solidFill>
                  <a:schemeClr val="accent3"/>
                </a:solidFill>
              </a:defRPr>
            </a:lvl3pPr>
            <a:lvl4pPr lvl="3" algn="ctr" rtl="0">
              <a:lnSpc>
                <a:spcPct val="100000"/>
              </a:lnSpc>
              <a:spcBef>
                <a:spcPts val="0"/>
              </a:spcBef>
              <a:spcAft>
                <a:spcPts val="0"/>
              </a:spcAft>
              <a:buClr>
                <a:schemeClr val="accent3"/>
              </a:buClr>
              <a:buSzPts val="17300"/>
              <a:buNone/>
              <a:defRPr sz="17300">
                <a:solidFill>
                  <a:schemeClr val="accent3"/>
                </a:solidFill>
              </a:defRPr>
            </a:lvl4pPr>
            <a:lvl5pPr lvl="4" algn="ctr" rtl="0">
              <a:lnSpc>
                <a:spcPct val="100000"/>
              </a:lnSpc>
              <a:spcBef>
                <a:spcPts val="0"/>
              </a:spcBef>
              <a:spcAft>
                <a:spcPts val="0"/>
              </a:spcAft>
              <a:buClr>
                <a:schemeClr val="accent3"/>
              </a:buClr>
              <a:buSzPts val="17300"/>
              <a:buNone/>
              <a:defRPr sz="17300">
                <a:solidFill>
                  <a:schemeClr val="accent3"/>
                </a:solidFill>
              </a:defRPr>
            </a:lvl5pPr>
            <a:lvl6pPr lvl="5" algn="ctr" rtl="0">
              <a:lnSpc>
                <a:spcPct val="100000"/>
              </a:lnSpc>
              <a:spcBef>
                <a:spcPts val="0"/>
              </a:spcBef>
              <a:spcAft>
                <a:spcPts val="0"/>
              </a:spcAft>
              <a:buClr>
                <a:schemeClr val="accent3"/>
              </a:buClr>
              <a:buSzPts val="17300"/>
              <a:buNone/>
              <a:defRPr sz="17300">
                <a:solidFill>
                  <a:schemeClr val="accent3"/>
                </a:solidFill>
              </a:defRPr>
            </a:lvl6pPr>
            <a:lvl7pPr lvl="6" algn="ctr" rtl="0">
              <a:lnSpc>
                <a:spcPct val="100000"/>
              </a:lnSpc>
              <a:spcBef>
                <a:spcPts val="0"/>
              </a:spcBef>
              <a:spcAft>
                <a:spcPts val="0"/>
              </a:spcAft>
              <a:buClr>
                <a:schemeClr val="accent3"/>
              </a:buClr>
              <a:buSzPts val="17300"/>
              <a:buNone/>
              <a:defRPr sz="17300">
                <a:solidFill>
                  <a:schemeClr val="accent3"/>
                </a:solidFill>
              </a:defRPr>
            </a:lvl7pPr>
            <a:lvl8pPr lvl="7" algn="ctr" rtl="0">
              <a:lnSpc>
                <a:spcPct val="100000"/>
              </a:lnSpc>
              <a:spcBef>
                <a:spcPts val="0"/>
              </a:spcBef>
              <a:spcAft>
                <a:spcPts val="0"/>
              </a:spcAft>
              <a:buClr>
                <a:schemeClr val="accent3"/>
              </a:buClr>
              <a:buSzPts val="17300"/>
              <a:buNone/>
              <a:defRPr sz="17300">
                <a:solidFill>
                  <a:schemeClr val="accent3"/>
                </a:solidFill>
              </a:defRPr>
            </a:lvl8pPr>
            <a:lvl9pPr lvl="8" algn="ctr" rtl="0">
              <a:lnSpc>
                <a:spcPct val="100000"/>
              </a:lnSpc>
              <a:spcBef>
                <a:spcPts val="0"/>
              </a:spcBef>
              <a:spcAft>
                <a:spcPts val="0"/>
              </a:spcAft>
              <a:buClr>
                <a:schemeClr val="accent3"/>
              </a:buClr>
              <a:buSzPts val="17300"/>
              <a:buNone/>
              <a:defRPr sz="17300">
                <a:solidFill>
                  <a:schemeClr val="accent3"/>
                </a:solidFill>
              </a:defRPr>
            </a:lvl9pPr>
          </a:lstStyle>
          <a:p>
            <a:r>
              <a:t>xx%</a:t>
            </a:r>
          </a:p>
        </p:txBody>
      </p:sp>
      <p:sp>
        <p:nvSpPr>
          <p:cNvPr id="175" name="Google Shape;175;g2570fbc45be_0_180"/>
          <p:cNvSpPr txBox="1">
            <a:spLocks noGrp="1"/>
          </p:cNvSpPr>
          <p:nvPr>
            <p:ph type="body" idx="1"/>
          </p:nvPr>
        </p:nvSpPr>
        <p:spPr>
          <a:xfrm>
            <a:off x="415600" y="3994200"/>
            <a:ext cx="11360700" cy="1428900"/>
          </a:xfrm>
          <a:prstGeom prst="rect">
            <a:avLst/>
          </a:prstGeom>
          <a:noFill/>
          <a:ln>
            <a:noFill/>
          </a:ln>
        </p:spPr>
        <p:txBody>
          <a:bodyPr spcFirstLastPara="1" wrap="square" lIns="121900" tIns="121900" rIns="121900" bIns="121900" anchor="t" anchorCtr="0">
            <a:normAutofit/>
          </a:bodyPr>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0"/>
              </a:spcBef>
              <a:spcAft>
                <a:spcPts val="0"/>
              </a:spcAft>
              <a:buSzPts val="1900"/>
              <a:buChar char="○"/>
              <a:defRPr/>
            </a:lvl2pPr>
            <a:lvl3pPr marL="1371600" lvl="2" indent="-349250" algn="ctr" rtl="0">
              <a:lnSpc>
                <a:spcPct val="115000"/>
              </a:lnSpc>
              <a:spcBef>
                <a:spcPts val="0"/>
              </a:spcBef>
              <a:spcAft>
                <a:spcPts val="0"/>
              </a:spcAft>
              <a:buSzPts val="1900"/>
              <a:buChar char="■"/>
              <a:defRPr/>
            </a:lvl3pPr>
            <a:lvl4pPr marL="1828800" lvl="3" indent="-349250" algn="ctr" rtl="0">
              <a:lnSpc>
                <a:spcPct val="115000"/>
              </a:lnSpc>
              <a:spcBef>
                <a:spcPts val="0"/>
              </a:spcBef>
              <a:spcAft>
                <a:spcPts val="0"/>
              </a:spcAft>
              <a:buSzPts val="1900"/>
              <a:buChar char="●"/>
              <a:defRPr/>
            </a:lvl4pPr>
            <a:lvl5pPr marL="2286000" lvl="4" indent="-349250" algn="ctr" rtl="0">
              <a:lnSpc>
                <a:spcPct val="115000"/>
              </a:lnSpc>
              <a:spcBef>
                <a:spcPts val="0"/>
              </a:spcBef>
              <a:spcAft>
                <a:spcPts val="0"/>
              </a:spcAft>
              <a:buSzPts val="1900"/>
              <a:buChar char="○"/>
              <a:defRPr/>
            </a:lvl5pPr>
            <a:lvl6pPr marL="2743200" lvl="5" indent="-349250" algn="ctr" rtl="0">
              <a:lnSpc>
                <a:spcPct val="115000"/>
              </a:lnSpc>
              <a:spcBef>
                <a:spcPts val="0"/>
              </a:spcBef>
              <a:spcAft>
                <a:spcPts val="0"/>
              </a:spcAft>
              <a:buSzPts val="1900"/>
              <a:buChar char="■"/>
              <a:defRPr/>
            </a:lvl6pPr>
            <a:lvl7pPr marL="3200400" lvl="6" indent="-349250" algn="ctr" rtl="0">
              <a:lnSpc>
                <a:spcPct val="115000"/>
              </a:lnSpc>
              <a:spcBef>
                <a:spcPts val="0"/>
              </a:spcBef>
              <a:spcAft>
                <a:spcPts val="0"/>
              </a:spcAft>
              <a:buSzPts val="1900"/>
              <a:buChar char="●"/>
              <a:defRPr/>
            </a:lvl7pPr>
            <a:lvl8pPr marL="3657600" lvl="7" indent="-349250" algn="ctr" rtl="0">
              <a:lnSpc>
                <a:spcPct val="115000"/>
              </a:lnSpc>
              <a:spcBef>
                <a:spcPts val="0"/>
              </a:spcBef>
              <a:spcAft>
                <a:spcPts val="0"/>
              </a:spcAft>
              <a:buSzPts val="1900"/>
              <a:buChar char="○"/>
              <a:defRPr/>
            </a:lvl8pPr>
            <a:lvl9pPr marL="4114800" lvl="8" indent="-349250" algn="ctr" rtl="0">
              <a:lnSpc>
                <a:spcPct val="115000"/>
              </a:lnSpc>
              <a:spcBef>
                <a:spcPts val="0"/>
              </a:spcBef>
              <a:spcAft>
                <a:spcPts val="0"/>
              </a:spcAft>
              <a:buSzPts val="1900"/>
              <a:buChar char="■"/>
              <a:defRPr/>
            </a:lvl9pPr>
          </a:lstStyle>
          <a:p>
            <a:endParaRPr/>
          </a:p>
        </p:txBody>
      </p:sp>
      <p:sp>
        <p:nvSpPr>
          <p:cNvPr id="176" name="Google Shape;176;g2570fbc45be_0_18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6"/>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b="0" i="0" u="none" strike="noStrike" cap="none">
                <a:solidFill>
                  <a:srgbClr val="9B8F88"/>
                </a:solidFill>
                <a:latin typeface="Arial"/>
                <a:ea typeface="Arial"/>
                <a:cs typeface="Arial"/>
                <a:sym typeface="Arial"/>
              </a:defRPr>
            </a:lvl1pPr>
            <a:lvl2pPr marL="0" lvl="1" indent="0" algn="r">
              <a:spcBef>
                <a:spcPts val="0"/>
              </a:spcBef>
              <a:buNone/>
              <a:defRPr sz="1200" b="0" i="0" u="none" strike="noStrike" cap="none">
                <a:solidFill>
                  <a:srgbClr val="9B8F88"/>
                </a:solidFill>
                <a:latin typeface="Arial"/>
                <a:ea typeface="Arial"/>
                <a:cs typeface="Arial"/>
                <a:sym typeface="Arial"/>
              </a:defRPr>
            </a:lvl2pPr>
            <a:lvl3pPr marL="0" lvl="2" indent="0" algn="r">
              <a:spcBef>
                <a:spcPts val="0"/>
              </a:spcBef>
              <a:buNone/>
              <a:defRPr sz="1200" b="0" i="0" u="none" strike="noStrike" cap="none">
                <a:solidFill>
                  <a:srgbClr val="9B8F88"/>
                </a:solidFill>
                <a:latin typeface="Arial"/>
                <a:ea typeface="Arial"/>
                <a:cs typeface="Arial"/>
                <a:sym typeface="Arial"/>
              </a:defRPr>
            </a:lvl3pPr>
            <a:lvl4pPr marL="0" lvl="3" indent="0" algn="r">
              <a:spcBef>
                <a:spcPts val="0"/>
              </a:spcBef>
              <a:buNone/>
              <a:defRPr sz="1200" b="0" i="0" u="none" strike="noStrike" cap="none">
                <a:solidFill>
                  <a:srgbClr val="9B8F88"/>
                </a:solidFill>
                <a:latin typeface="Arial"/>
                <a:ea typeface="Arial"/>
                <a:cs typeface="Arial"/>
                <a:sym typeface="Arial"/>
              </a:defRPr>
            </a:lvl4pPr>
            <a:lvl5pPr marL="0" lvl="4" indent="0" algn="r">
              <a:spcBef>
                <a:spcPts val="0"/>
              </a:spcBef>
              <a:buNone/>
              <a:defRPr sz="1200" b="0" i="0" u="none" strike="noStrike" cap="none">
                <a:solidFill>
                  <a:srgbClr val="9B8F88"/>
                </a:solidFill>
                <a:latin typeface="Arial"/>
                <a:ea typeface="Arial"/>
                <a:cs typeface="Arial"/>
                <a:sym typeface="Arial"/>
              </a:defRPr>
            </a:lvl5pPr>
            <a:lvl6pPr marL="0" lvl="5" indent="0" algn="r">
              <a:spcBef>
                <a:spcPts val="0"/>
              </a:spcBef>
              <a:buNone/>
              <a:defRPr sz="1200" b="0" i="0" u="none" strike="noStrike" cap="none">
                <a:solidFill>
                  <a:srgbClr val="9B8F88"/>
                </a:solidFill>
                <a:latin typeface="Arial"/>
                <a:ea typeface="Arial"/>
                <a:cs typeface="Arial"/>
                <a:sym typeface="Arial"/>
              </a:defRPr>
            </a:lvl6pPr>
            <a:lvl7pPr marL="0" lvl="6" indent="0" algn="r">
              <a:spcBef>
                <a:spcPts val="0"/>
              </a:spcBef>
              <a:buNone/>
              <a:defRPr sz="1200" b="0" i="0" u="none" strike="noStrike" cap="none">
                <a:solidFill>
                  <a:srgbClr val="9B8F88"/>
                </a:solidFill>
                <a:latin typeface="Arial"/>
                <a:ea typeface="Arial"/>
                <a:cs typeface="Arial"/>
                <a:sym typeface="Arial"/>
              </a:defRPr>
            </a:lvl7pPr>
            <a:lvl8pPr marL="0" lvl="7" indent="0" algn="r">
              <a:spcBef>
                <a:spcPts val="0"/>
              </a:spcBef>
              <a:buNone/>
              <a:defRPr sz="1200" b="0" i="0" u="none" strike="noStrike" cap="none">
                <a:solidFill>
                  <a:srgbClr val="9B8F88"/>
                </a:solidFill>
                <a:latin typeface="Arial"/>
                <a:ea typeface="Arial"/>
                <a:cs typeface="Arial"/>
                <a:sym typeface="Arial"/>
              </a:defRPr>
            </a:lvl8pPr>
            <a:lvl9pPr marL="0" lvl="8" indent="0" algn="r">
              <a:spcBef>
                <a:spcPts val="0"/>
              </a:spcBef>
              <a:buNone/>
              <a:defRPr sz="1200" b="0" i="0" u="none" strike="noStrike" cap="none">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7"/>
        <p:cNvGrpSpPr/>
        <p:nvPr/>
      </p:nvGrpSpPr>
      <p:grpSpPr>
        <a:xfrm>
          <a:off x="0" y="0"/>
          <a:ext cx="0" cy="0"/>
          <a:chOff x="0" y="0"/>
          <a:chExt cx="0" cy="0"/>
        </a:xfrm>
      </p:grpSpPr>
      <p:sp>
        <p:nvSpPr>
          <p:cNvPr id="48" name="Google Shape;48;p27"/>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7"/>
          <p:cNvSpPr txBox="1">
            <a:spLocks noGrp="1"/>
          </p:cNvSpPr>
          <p:nvPr>
            <p:ph type="body" idx="1"/>
          </p:nvPr>
        </p:nvSpPr>
        <p:spPr>
          <a:xfrm>
            <a:off x="11049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17500" algn="l">
              <a:lnSpc>
                <a:spcPct val="90000"/>
              </a:lnSpc>
              <a:spcBef>
                <a:spcPts val="500"/>
              </a:spcBef>
              <a:spcAft>
                <a:spcPts val="0"/>
              </a:spcAft>
              <a:buClr>
                <a:schemeClr val="dk1"/>
              </a:buClr>
              <a:buSzPts val="1400"/>
              <a:buChar char="▪"/>
              <a:defRPr/>
            </a:lvl9pPr>
          </a:lstStyle>
          <a:p>
            <a:endParaRPr/>
          </a:p>
        </p:txBody>
      </p:sp>
      <p:sp>
        <p:nvSpPr>
          <p:cNvPr id="50" name="Google Shape;50;p27"/>
          <p:cNvSpPr txBox="1">
            <a:spLocks noGrp="1"/>
          </p:cNvSpPr>
          <p:nvPr>
            <p:ph type="body" idx="2"/>
          </p:nvPr>
        </p:nvSpPr>
        <p:spPr>
          <a:xfrm>
            <a:off x="61722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7"/>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b="0" i="0" u="none" strike="noStrike" cap="none">
                <a:solidFill>
                  <a:srgbClr val="9B8F88"/>
                </a:solidFill>
                <a:latin typeface="Arial"/>
                <a:ea typeface="Arial"/>
                <a:cs typeface="Arial"/>
                <a:sym typeface="Arial"/>
              </a:defRPr>
            </a:lvl1pPr>
            <a:lvl2pPr marL="0" lvl="1" indent="0" algn="r">
              <a:spcBef>
                <a:spcPts val="0"/>
              </a:spcBef>
              <a:buNone/>
              <a:defRPr sz="1200" b="0" i="0" u="none" strike="noStrike" cap="none">
                <a:solidFill>
                  <a:srgbClr val="9B8F88"/>
                </a:solidFill>
                <a:latin typeface="Arial"/>
                <a:ea typeface="Arial"/>
                <a:cs typeface="Arial"/>
                <a:sym typeface="Arial"/>
              </a:defRPr>
            </a:lvl2pPr>
            <a:lvl3pPr marL="0" lvl="2" indent="0" algn="r">
              <a:spcBef>
                <a:spcPts val="0"/>
              </a:spcBef>
              <a:buNone/>
              <a:defRPr sz="1200" b="0" i="0" u="none" strike="noStrike" cap="none">
                <a:solidFill>
                  <a:srgbClr val="9B8F88"/>
                </a:solidFill>
                <a:latin typeface="Arial"/>
                <a:ea typeface="Arial"/>
                <a:cs typeface="Arial"/>
                <a:sym typeface="Arial"/>
              </a:defRPr>
            </a:lvl3pPr>
            <a:lvl4pPr marL="0" lvl="3" indent="0" algn="r">
              <a:spcBef>
                <a:spcPts val="0"/>
              </a:spcBef>
              <a:buNone/>
              <a:defRPr sz="1200" b="0" i="0" u="none" strike="noStrike" cap="none">
                <a:solidFill>
                  <a:srgbClr val="9B8F88"/>
                </a:solidFill>
                <a:latin typeface="Arial"/>
                <a:ea typeface="Arial"/>
                <a:cs typeface="Arial"/>
                <a:sym typeface="Arial"/>
              </a:defRPr>
            </a:lvl4pPr>
            <a:lvl5pPr marL="0" lvl="4" indent="0" algn="r">
              <a:spcBef>
                <a:spcPts val="0"/>
              </a:spcBef>
              <a:buNone/>
              <a:defRPr sz="1200" b="0" i="0" u="none" strike="noStrike" cap="none">
                <a:solidFill>
                  <a:srgbClr val="9B8F88"/>
                </a:solidFill>
                <a:latin typeface="Arial"/>
                <a:ea typeface="Arial"/>
                <a:cs typeface="Arial"/>
                <a:sym typeface="Arial"/>
              </a:defRPr>
            </a:lvl5pPr>
            <a:lvl6pPr marL="0" lvl="5" indent="0" algn="r">
              <a:spcBef>
                <a:spcPts val="0"/>
              </a:spcBef>
              <a:buNone/>
              <a:defRPr sz="1200" b="0" i="0" u="none" strike="noStrike" cap="none">
                <a:solidFill>
                  <a:srgbClr val="9B8F88"/>
                </a:solidFill>
                <a:latin typeface="Arial"/>
                <a:ea typeface="Arial"/>
                <a:cs typeface="Arial"/>
                <a:sym typeface="Arial"/>
              </a:defRPr>
            </a:lvl6pPr>
            <a:lvl7pPr marL="0" lvl="6" indent="0" algn="r">
              <a:spcBef>
                <a:spcPts val="0"/>
              </a:spcBef>
              <a:buNone/>
              <a:defRPr sz="1200" b="0" i="0" u="none" strike="noStrike" cap="none">
                <a:solidFill>
                  <a:srgbClr val="9B8F88"/>
                </a:solidFill>
                <a:latin typeface="Arial"/>
                <a:ea typeface="Arial"/>
                <a:cs typeface="Arial"/>
                <a:sym typeface="Arial"/>
              </a:defRPr>
            </a:lvl7pPr>
            <a:lvl8pPr marL="0" lvl="7" indent="0" algn="r">
              <a:spcBef>
                <a:spcPts val="0"/>
              </a:spcBef>
              <a:buNone/>
              <a:defRPr sz="1200" b="0" i="0" u="none" strike="noStrike" cap="none">
                <a:solidFill>
                  <a:srgbClr val="9B8F88"/>
                </a:solidFill>
                <a:latin typeface="Arial"/>
                <a:ea typeface="Arial"/>
                <a:cs typeface="Arial"/>
                <a:sym typeface="Arial"/>
              </a:defRPr>
            </a:lvl8pPr>
            <a:lvl9pPr marL="0" lvl="8" indent="0" algn="r">
              <a:spcBef>
                <a:spcPts val="0"/>
              </a:spcBef>
              <a:buNone/>
              <a:defRPr sz="1200" b="0" i="0" u="none" strike="noStrike" cap="none">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uniquement" type="titleOnly">
  <p:cSld name="TITLE_ONLY">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Vide" type="blank">
  <p:cSld name="BLANK">
    <p:spTree>
      <p:nvGrpSpPr>
        <p:cNvPr id="1" name="Shape 59"/>
        <p:cNvGrpSpPr/>
        <p:nvPr/>
      </p:nvGrpSpPr>
      <p:grpSpPr>
        <a:xfrm>
          <a:off x="0" y="0"/>
          <a:ext cx="0" cy="0"/>
          <a:chOff x="0" y="0"/>
          <a:chExt cx="0" cy="0"/>
        </a:xfrm>
      </p:grpSpPr>
      <p:sp>
        <p:nvSpPr>
          <p:cNvPr id="60" name="Google Shape;60;p29"/>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9"/>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415600" y="390467"/>
            <a:ext cx="11360800" cy="1068000"/>
          </a:xfrm>
          <a:prstGeom prst="rect">
            <a:avLst/>
          </a:prstGeom>
          <a:noFill/>
          <a:ln>
            <a:noFill/>
          </a:ln>
        </p:spPr>
        <p:txBody>
          <a:bodyPr spcFirstLastPara="1" wrap="square" lIns="121875" tIns="121875" rIns="121875" bIns="121875" anchor="t" anchorCtr="0">
            <a:noAutofit/>
          </a:bodyPr>
          <a:lstStyle>
            <a:lvl1pPr lvl="0" algn="l">
              <a:lnSpc>
                <a:spcPct val="90000"/>
              </a:lnSpc>
              <a:spcBef>
                <a:spcPts val="0"/>
              </a:spcBef>
              <a:spcAft>
                <a:spcPts val="0"/>
              </a:spcAft>
              <a:buClr>
                <a:schemeClr val="dk1"/>
              </a:buClr>
              <a:buSzPts val="4200"/>
              <a:buFont typeface="Arial"/>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65" name="Google Shape;65;p30"/>
          <p:cNvSpPr txBox="1">
            <a:spLocks noGrp="1"/>
          </p:cNvSpPr>
          <p:nvPr>
            <p:ph type="body" idx="1"/>
          </p:nvPr>
        </p:nvSpPr>
        <p:spPr>
          <a:xfrm>
            <a:off x="415600" y="1638233"/>
            <a:ext cx="11360800" cy="4453600"/>
          </a:xfrm>
          <a:prstGeom prst="rect">
            <a:avLst/>
          </a:prstGeom>
          <a:noFill/>
          <a:ln>
            <a:noFill/>
          </a:ln>
        </p:spPr>
        <p:txBody>
          <a:bodyPr spcFirstLastPara="1" wrap="square" lIns="121875" tIns="121875" rIns="121875" bIns="12187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66" name="Google Shape;66;p30"/>
          <p:cNvSpPr txBox="1">
            <a:spLocks noGrp="1"/>
          </p:cNvSpPr>
          <p:nvPr>
            <p:ph type="sldNum" idx="12"/>
          </p:nvPr>
        </p:nvSpPr>
        <p:spPr>
          <a:xfrm>
            <a:off x="11296611" y="6217623"/>
            <a:ext cx="731600" cy="524800"/>
          </a:xfrm>
          <a:prstGeom prst="rect">
            <a:avLst/>
          </a:prstGeom>
          <a:noFill/>
          <a:ln>
            <a:noFill/>
          </a:ln>
        </p:spPr>
        <p:txBody>
          <a:bodyPr spcFirstLastPara="1" wrap="square" lIns="121875" tIns="121875" rIns="121875" bIns="121875" anchor="ctr" anchorCtr="0">
            <a:noAutofit/>
          </a:bodyPr>
          <a:lstStyle>
            <a:lvl1pPr marL="0" lvl="0" indent="0" algn="r">
              <a:buClr>
                <a:srgbClr val="9B8F88"/>
              </a:buClr>
              <a:buSzPts val="1200"/>
              <a:buFont typeface="Arial"/>
              <a:buNone/>
              <a:defRPr sz="1200">
                <a:solidFill>
                  <a:srgbClr val="9B8F88"/>
                </a:solidFill>
                <a:latin typeface="Arial"/>
                <a:ea typeface="Arial"/>
                <a:cs typeface="Arial"/>
                <a:sym typeface="Arial"/>
              </a:defRPr>
            </a:lvl1pPr>
            <a:lvl2pPr marL="0" lvl="1" indent="0" algn="r">
              <a:buClr>
                <a:srgbClr val="9B8F88"/>
              </a:buClr>
              <a:buSzPts val="1200"/>
              <a:buFont typeface="Arial"/>
              <a:buNone/>
              <a:defRPr sz="1200">
                <a:solidFill>
                  <a:srgbClr val="9B8F88"/>
                </a:solidFill>
                <a:latin typeface="Arial"/>
                <a:ea typeface="Arial"/>
                <a:cs typeface="Arial"/>
                <a:sym typeface="Arial"/>
              </a:defRPr>
            </a:lvl2pPr>
            <a:lvl3pPr marL="0" lvl="2" indent="0" algn="r">
              <a:buClr>
                <a:srgbClr val="9B8F88"/>
              </a:buClr>
              <a:buSzPts val="1200"/>
              <a:buFont typeface="Arial"/>
              <a:buNone/>
              <a:defRPr sz="1200">
                <a:solidFill>
                  <a:srgbClr val="9B8F88"/>
                </a:solidFill>
                <a:latin typeface="Arial"/>
                <a:ea typeface="Arial"/>
                <a:cs typeface="Arial"/>
                <a:sym typeface="Arial"/>
              </a:defRPr>
            </a:lvl3pPr>
            <a:lvl4pPr marL="0" lvl="3" indent="0" algn="r">
              <a:buClr>
                <a:srgbClr val="9B8F88"/>
              </a:buClr>
              <a:buSzPts val="1200"/>
              <a:buFont typeface="Arial"/>
              <a:buNone/>
              <a:defRPr sz="1200">
                <a:solidFill>
                  <a:srgbClr val="9B8F88"/>
                </a:solidFill>
                <a:latin typeface="Arial"/>
                <a:ea typeface="Arial"/>
                <a:cs typeface="Arial"/>
                <a:sym typeface="Arial"/>
              </a:defRPr>
            </a:lvl4pPr>
            <a:lvl5pPr marL="0" lvl="4" indent="0" algn="r">
              <a:buClr>
                <a:srgbClr val="9B8F88"/>
              </a:buClr>
              <a:buSzPts val="1200"/>
              <a:buFont typeface="Arial"/>
              <a:buNone/>
              <a:defRPr sz="1200">
                <a:solidFill>
                  <a:srgbClr val="9B8F88"/>
                </a:solidFill>
                <a:latin typeface="Arial"/>
                <a:ea typeface="Arial"/>
                <a:cs typeface="Arial"/>
                <a:sym typeface="Arial"/>
              </a:defRPr>
            </a:lvl5pPr>
            <a:lvl6pPr marL="0" lvl="5" indent="0" algn="r">
              <a:buClr>
                <a:srgbClr val="9B8F88"/>
              </a:buClr>
              <a:buSzPts val="1200"/>
              <a:buFont typeface="Arial"/>
              <a:buNone/>
              <a:defRPr sz="1200">
                <a:solidFill>
                  <a:srgbClr val="9B8F88"/>
                </a:solidFill>
                <a:latin typeface="Arial"/>
                <a:ea typeface="Arial"/>
                <a:cs typeface="Arial"/>
                <a:sym typeface="Arial"/>
              </a:defRPr>
            </a:lvl6pPr>
            <a:lvl7pPr marL="0" lvl="6" indent="0" algn="r">
              <a:buClr>
                <a:srgbClr val="9B8F88"/>
              </a:buClr>
              <a:buSzPts val="1200"/>
              <a:buFont typeface="Arial"/>
              <a:buNone/>
              <a:defRPr sz="1200">
                <a:solidFill>
                  <a:srgbClr val="9B8F88"/>
                </a:solidFill>
                <a:latin typeface="Arial"/>
                <a:ea typeface="Arial"/>
                <a:cs typeface="Arial"/>
                <a:sym typeface="Arial"/>
              </a:defRPr>
            </a:lvl7pPr>
            <a:lvl8pPr marL="0" lvl="7" indent="0" algn="r">
              <a:buClr>
                <a:srgbClr val="9B8F88"/>
              </a:buClr>
              <a:buSzPts val="1200"/>
              <a:buFont typeface="Arial"/>
              <a:buNone/>
              <a:defRPr sz="1200">
                <a:solidFill>
                  <a:srgbClr val="9B8F88"/>
                </a:solidFill>
                <a:latin typeface="Arial"/>
                <a:ea typeface="Arial"/>
                <a:cs typeface="Arial"/>
                <a:sym typeface="Arial"/>
              </a:defRPr>
            </a:lvl8pPr>
            <a:lvl9pPr marL="0" lvl="8" indent="0" algn="r">
              <a:buClr>
                <a:srgbClr val="9B8F88"/>
              </a:buClr>
              <a:buSzPts val="1200"/>
              <a:buFont typeface="Arial"/>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1"/>
          <p:cNvSpPr>
            <a:spLocks noGrp="1"/>
          </p:cNvSpPr>
          <p:nvPr>
            <p:ph type="pic" idx="2"/>
          </p:nvPr>
        </p:nvSpPr>
        <p:spPr>
          <a:xfrm>
            <a:off x="4654671" y="1600199"/>
            <a:ext cx="6430912" cy="4572001"/>
          </a:xfrm>
          <a:prstGeom prst="rect">
            <a:avLst/>
          </a:prstGeom>
          <a:noFill/>
          <a:ln>
            <a:noFill/>
          </a:ln>
        </p:spPr>
      </p:sp>
      <p:sp>
        <p:nvSpPr>
          <p:cNvPr id="70" name="Google Shape;70;p31"/>
          <p:cNvSpPr txBox="1">
            <a:spLocks noGrp="1"/>
          </p:cNvSpPr>
          <p:nvPr>
            <p:ph type="body" idx="1"/>
          </p:nvPr>
        </p:nvSpPr>
        <p:spPr>
          <a:xfrm>
            <a:off x="1104900" y="1600200"/>
            <a:ext cx="3396996"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1"/>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spTree>
      <p:nvGrpSpPr>
        <p:cNvPr id="1" name="Shape 74"/>
        <p:cNvGrpSpPr/>
        <p:nvPr/>
      </p:nvGrpSpPr>
      <p:grpSpPr>
        <a:xfrm>
          <a:off x="0" y="0"/>
          <a:ext cx="0" cy="0"/>
          <a:chOff x="0" y="0"/>
          <a:chExt cx="0" cy="0"/>
        </a:xfrm>
      </p:grpSpPr>
      <p:grpSp>
        <p:nvGrpSpPr>
          <p:cNvPr id="75" name="Google Shape;75;p32"/>
          <p:cNvGrpSpPr/>
          <p:nvPr/>
        </p:nvGrpSpPr>
        <p:grpSpPr>
          <a:xfrm>
            <a:off x="0" y="2514600"/>
            <a:ext cx="12192000" cy="3194035"/>
            <a:chOff x="647402" y="2514600"/>
            <a:chExt cx="10838688" cy="3194035"/>
          </a:xfrm>
        </p:grpSpPr>
        <p:grpSp>
          <p:nvGrpSpPr>
            <p:cNvPr id="76" name="Google Shape;76;p32"/>
            <p:cNvGrpSpPr/>
            <p:nvPr/>
          </p:nvGrpSpPr>
          <p:grpSpPr>
            <a:xfrm>
              <a:off x="647402" y="2514600"/>
              <a:ext cx="10838688" cy="63125"/>
              <a:chOff x="507492" y="1501519"/>
              <a:chExt cx="8129016" cy="63125"/>
            </a:xfrm>
          </p:grpSpPr>
          <p:cxnSp>
            <p:nvCxnSpPr>
              <p:cNvPr id="77" name="Google Shape;77;p32"/>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78" name="Google Shape;78;p32"/>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79" name="Google Shape;79;p32"/>
            <p:cNvSpPr/>
            <p:nvPr/>
          </p:nvSpPr>
          <p:spPr>
            <a:xfrm>
              <a:off x="647402" y="2640850"/>
              <a:ext cx="10838688" cy="294153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0" name="Google Shape;80;p32"/>
            <p:cNvGrpSpPr/>
            <p:nvPr/>
          </p:nvGrpSpPr>
          <p:grpSpPr>
            <a:xfrm rot="10800000">
              <a:off x="647402" y="5645510"/>
              <a:ext cx="10838688" cy="63125"/>
              <a:chOff x="507492" y="1501519"/>
              <a:chExt cx="8129016" cy="63125"/>
            </a:xfrm>
          </p:grpSpPr>
          <p:cxnSp>
            <p:nvCxnSpPr>
              <p:cNvPr id="81" name="Google Shape;81;p32"/>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82" name="Google Shape;82;p32"/>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grpSp>
      <p:sp>
        <p:nvSpPr>
          <p:cNvPr id="83" name="Google Shape;83;p32"/>
          <p:cNvSpPr txBox="1">
            <a:spLocks noGrp="1"/>
          </p:cNvSpPr>
          <p:nvPr>
            <p:ph type="title"/>
          </p:nvPr>
        </p:nvSpPr>
        <p:spPr>
          <a:xfrm>
            <a:off x="1104899" y="2971806"/>
            <a:ext cx="10071099" cy="168415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4400"/>
              <a:buFont typeface="Arial"/>
              <a:buNone/>
              <a:defRPr sz="4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txBox="1">
            <a:spLocks noGrp="1"/>
          </p:cNvSpPr>
          <p:nvPr>
            <p:ph type="body" idx="1"/>
          </p:nvPr>
        </p:nvSpPr>
        <p:spPr>
          <a:xfrm>
            <a:off x="1104899" y="4655956"/>
            <a:ext cx="10071099" cy="50975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969391"/>
              </a:buClr>
              <a:buSzPts val="2000"/>
              <a:buNone/>
              <a:defRPr sz="2000">
                <a:solidFill>
                  <a:srgbClr val="969391"/>
                </a:solidFill>
              </a:defRPr>
            </a:lvl2pPr>
            <a:lvl3pPr marL="1371600" lvl="2" indent="-228600" algn="l">
              <a:lnSpc>
                <a:spcPct val="90000"/>
              </a:lnSpc>
              <a:spcBef>
                <a:spcPts val="600"/>
              </a:spcBef>
              <a:spcAft>
                <a:spcPts val="0"/>
              </a:spcAft>
              <a:buClr>
                <a:srgbClr val="969391"/>
              </a:buClr>
              <a:buSzPts val="1800"/>
              <a:buNone/>
              <a:defRPr sz="1800">
                <a:solidFill>
                  <a:srgbClr val="969391"/>
                </a:solidFill>
              </a:defRPr>
            </a:lvl3pPr>
            <a:lvl4pPr marL="1828800" lvl="3" indent="-228600" algn="l">
              <a:lnSpc>
                <a:spcPct val="90000"/>
              </a:lnSpc>
              <a:spcBef>
                <a:spcPts val="600"/>
              </a:spcBef>
              <a:spcAft>
                <a:spcPts val="0"/>
              </a:spcAft>
              <a:buClr>
                <a:srgbClr val="969391"/>
              </a:buClr>
              <a:buSzPts val="1600"/>
              <a:buNone/>
              <a:defRPr sz="1600">
                <a:solidFill>
                  <a:srgbClr val="969391"/>
                </a:solidFill>
              </a:defRPr>
            </a:lvl4pPr>
            <a:lvl5pPr marL="2286000" lvl="4" indent="-228600" algn="l">
              <a:lnSpc>
                <a:spcPct val="90000"/>
              </a:lnSpc>
              <a:spcBef>
                <a:spcPts val="600"/>
              </a:spcBef>
              <a:spcAft>
                <a:spcPts val="0"/>
              </a:spcAft>
              <a:buClr>
                <a:srgbClr val="969391"/>
              </a:buClr>
              <a:buSzPts val="1600"/>
              <a:buNone/>
              <a:defRPr sz="1600">
                <a:solidFill>
                  <a:srgbClr val="969391"/>
                </a:solidFill>
              </a:defRPr>
            </a:lvl5pPr>
            <a:lvl6pPr marL="2743200" lvl="5" indent="-228600" algn="l">
              <a:lnSpc>
                <a:spcPct val="90000"/>
              </a:lnSpc>
              <a:spcBef>
                <a:spcPts val="500"/>
              </a:spcBef>
              <a:spcAft>
                <a:spcPts val="0"/>
              </a:spcAft>
              <a:buClr>
                <a:srgbClr val="969391"/>
              </a:buClr>
              <a:buSzPts val="1600"/>
              <a:buNone/>
              <a:defRPr sz="1600">
                <a:solidFill>
                  <a:srgbClr val="969391"/>
                </a:solidFill>
              </a:defRPr>
            </a:lvl6pPr>
            <a:lvl7pPr marL="3200400" lvl="6" indent="-228600" algn="l">
              <a:lnSpc>
                <a:spcPct val="90000"/>
              </a:lnSpc>
              <a:spcBef>
                <a:spcPts val="500"/>
              </a:spcBef>
              <a:spcAft>
                <a:spcPts val="0"/>
              </a:spcAft>
              <a:buClr>
                <a:srgbClr val="969391"/>
              </a:buClr>
              <a:buSzPts val="1600"/>
              <a:buNone/>
              <a:defRPr sz="1600">
                <a:solidFill>
                  <a:srgbClr val="969391"/>
                </a:solidFill>
              </a:defRPr>
            </a:lvl7pPr>
            <a:lvl8pPr marL="3657600" lvl="7" indent="-228600" algn="l">
              <a:lnSpc>
                <a:spcPct val="90000"/>
              </a:lnSpc>
              <a:spcBef>
                <a:spcPts val="500"/>
              </a:spcBef>
              <a:spcAft>
                <a:spcPts val="0"/>
              </a:spcAft>
              <a:buClr>
                <a:srgbClr val="969391"/>
              </a:buClr>
              <a:buSzPts val="1600"/>
              <a:buNone/>
              <a:defRPr sz="1600">
                <a:solidFill>
                  <a:srgbClr val="969391"/>
                </a:solidFill>
              </a:defRPr>
            </a:lvl8pPr>
            <a:lvl9pPr marL="4114800" lvl="8" indent="-228600" algn="l">
              <a:lnSpc>
                <a:spcPct val="90000"/>
              </a:lnSpc>
              <a:spcBef>
                <a:spcPts val="500"/>
              </a:spcBef>
              <a:spcAft>
                <a:spcPts val="0"/>
              </a:spcAft>
              <a:buClr>
                <a:srgbClr val="969391"/>
              </a:buClr>
              <a:buSzPts val="1600"/>
              <a:buNone/>
              <a:defRPr sz="1600">
                <a:solidFill>
                  <a:srgbClr val="969391"/>
                </a:solidFill>
              </a:defRPr>
            </a:lvl9pPr>
          </a:lstStyle>
          <a:p>
            <a:endParaRPr/>
          </a:p>
        </p:txBody>
      </p:sp>
      <p:sp>
        <p:nvSpPr>
          <p:cNvPr id="85" name="Google Shape;85;p32"/>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2"/>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88" name="Google Shape;88;p32"/>
          <p:cNvPicPr preferRelativeResize="0"/>
          <p:nvPr/>
        </p:nvPicPr>
        <p:blipFill rotWithShape="1">
          <a:blip r:embed="rId2">
            <a:alphaModFix/>
          </a:blip>
          <a:srcRect/>
          <a:stretch/>
        </p:blipFill>
        <p:spPr>
          <a:xfrm>
            <a:off x="1325880" y="0"/>
            <a:ext cx="1783188" cy="29718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8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0200" algn="l" rtl="0">
              <a:lnSpc>
                <a:spcPct val="9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2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marR="0" lvl="0" algn="l" rtl="0">
              <a:spcBef>
                <a:spcPts val="0"/>
              </a:spcBef>
              <a:spcAft>
                <a:spcPts val="0"/>
              </a:spcAft>
              <a:buSzPts val="1400"/>
              <a:buNone/>
              <a:defRPr sz="1200" b="0" i="0" u="none" strike="noStrike" cap="none">
                <a:solidFill>
                  <a:srgbClr val="9B8F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marR="0" lvl="0" algn="ctr" rtl="0">
              <a:spcBef>
                <a:spcPts val="0"/>
              </a:spcBef>
              <a:spcAft>
                <a:spcPts val="0"/>
              </a:spcAft>
              <a:buSzPts val="1400"/>
              <a:buNone/>
              <a:defRPr sz="1200" b="0" i="0" u="none" strike="noStrike" cap="none">
                <a:solidFill>
                  <a:srgbClr val="9B8F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200" b="0" i="0" u="none" strike="noStrike" cap="none">
                <a:solidFill>
                  <a:srgbClr val="9B8F88"/>
                </a:solidFill>
                <a:latin typeface="Arial"/>
                <a:ea typeface="Arial"/>
                <a:cs typeface="Arial"/>
                <a:sym typeface="Arial"/>
              </a:defRPr>
            </a:lvl1pPr>
            <a:lvl2pPr marL="0" marR="0" lvl="1" indent="0" algn="r" rtl="0">
              <a:spcBef>
                <a:spcPts val="0"/>
              </a:spcBef>
              <a:buNone/>
              <a:defRPr sz="1200" b="0" i="0" u="none" strike="noStrike" cap="none">
                <a:solidFill>
                  <a:srgbClr val="9B8F88"/>
                </a:solidFill>
                <a:latin typeface="Arial"/>
                <a:ea typeface="Arial"/>
                <a:cs typeface="Arial"/>
                <a:sym typeface="Arial"/>
              </a:defRPr>
            </a:lvl2pPr>
            <a:lvl3pPr marL="0" marR="0" lvl="2" indent="0" algn="r" rtl="0">
              <a:spcBef>
                <a:spcPts val="0"/>
              </a:spcBef>
              <a:buNone/>
              <a:defRPr sz="1200" b="0" i="0" u="none" strike="noStrike" cap="none">
                <a:solidFill>
                  <a:srgbClr val="9B8F88"/>
                </a:solidFill>
                <a:latin typeface="Arial"/>
                <a:ea typeface="Arial"/>
                <a:cs typeface="Arial"/>
                <a:sym typeface="Arial"/>
              </a:defRPr>
            </a:lvl3pPr>
            <a:lvl4pPr marL="0" marR="0" lvl="3" indent="0" algn="r" rtl="0">
              <a:spcBef>
                <a:spcPts val="0"/>
              </a:spcBef>
              <a:buNone/>
              <a:defRPr sz="1200" b="0" i="0" u="none" strike="noStrike" cap="none">
                <a:solidFill>
                  <a:srgbClr val="9B8F88"/>
                </a:solidFill>
                <a:latin typeface="Arial"/>
                <a:ea typeface="Arial"/>
                <a:cs typeface="Arial"/>
                <a:sym typeface="Arial"/>
              </a:defRPr>
            </a:lvl4pPr>
            <a:lvl5pPr marL="0" marR="0" lvl="4" indent="0" algn="r" rtl="0">
              <a:spcBef>
                <a:spcPts val="0"/>
              </a:spcBef>
              <a:buNone/>
              <a:defRPr sz="1200" b="0" i="0" u="none" strike="noStrike" cap="none">
                <a:solidFill>
                  <a:srgbClr val="9B8F88"/>
                </a:solidFill>
                <a:latin typeface="Arial"/>
                <a:ea typeface="Arial"/>
                <a:cs typeface="Arial"/>
                <a:sym typeface="Arial"/>
              </a:defRPr>
            </a:lvl5pPr>
            <a:lvl6pPr marL="0" marR="0" lvl="5" indent="0" algn="r" rtl="0">
              <a:spcBef>
                <a:spcPts val="0"/>
              </a:spcBef>
              <a:buNone/>
              <a:defRPr sz="1200" b="0" i="0" u="none" strike="noStrike" cap="none">
                <a:solidFill>
                  <a:srgbClr val="9B8F88"/>
                </a:solidFill>
                <a:latin typeface="Arial"/>
                <a:ea typeface="Arial"/>
                <a:cs typeface="Arial"/>
                <a:sym typeface="Arial"/>
              </a:defRPr>
            </a:lvl6pPr>
            <a:lvl7pPr marL="0" marR="0" lvl="6" indent="0" algn="r" rtl="0">
              <a:spcBef>
                <a:spcPts val="0"/>
              </a:spcBef>
              <a:buNone/>
              <a:defRPr sz="1200" b="0" i="0" u="none" strike="noStrike" cap="none">
                <a:solidFill>
                  <a:srgbClr val="9B8F88"/>
                </a:solidFill>
                <a:latin typeface="Arial"/>
                <a:ea typeface="Arial"/>
                <a:cs typeface="Arial"/>
                <a:sym typeface="Arial"/>
              </a:defRPr>
            </a:lvl7pPr>
            <a:lvl8pPr marL="0" marR="0" lvl="7" indent="0" algn="r" rtl="0">
              <a:spcBef>
                <a:spcPts val="0"/>
              </a:spcBef>
              <a:buNone/>
              <a:defRPr sz="1200" b="0" i="0" u="none" strike="noStrike" cap="none">
                <a:solidFill>
                  <a:srgbClr val="9B8F88"/>
                </a:solidFill>
                <a:latin typeface="Arial"/>
                <a:ea typeface="Arial"/>
                <a:cs typeface="Arial"/>
                <a:sym typeface="Arial"/>
              </a:defRPr>
            </a:lvl8pPr>
            <a:lvl9pPr marL="0" marR="0" lvl="8" indent="0" algn="r" rtl="0">
              <a:spcBef>
                <a:spcPts val="0"/>
              </a:spcBef>
              <a:buNone/>
              <a:defRPr sz="1200" b="0" i="0" u="none" strike="noStrike" cap="none">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grpSp>
        <p:nvGrpSpPr>
          <p:cNvPr id="15" name="Google Shape;15;p23"/>
          <p:cNvGrpSpPr/>
          <p:nvPr/>
        </p:nvGrpSpPr>
        <p:grpSpPr>
          <a:xfrm>
            <a:off x="1103376" y="1219201"/>
            <a:ext cx="9985248" cy="84403"/>
            <a:chOff x="1073150" y="1219201"/>
            <a:chExt cx="10058400" cy="63125"/>
          </a:xfrm>
        </p:grpSpPr>
        <p:cxnSp>
          <p:nvCxnSpPr>
            <p:cNvPr id="16" name="Google Shape;16;p23"/>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7" name="Google Shape;17;p23"/>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120"/>
        <p:cNvGrpSpPr/>
        <p:nvPr/>
      </p:nvGrpSpPr>
      <p:grpSpPr>
        <a:xfrm>
          <a:off x="0" y="0"/>
          <a:ext cx="0" cy="0"/>
          <a:chOff x="0" y="0"/>
          <a:chExt cx="0" cy="0"/>
        </a:xfrm>
      </p:grpSpPr>
      <p:sp>
        <p:nvSpPr>
          <p:cNvPr id="121" name="Google Shape;121;g2570fbc45be_0_128"/>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9pPr>
          </a:lstStyle>
          <a:p>
            <a:endParaRPr/>
          </a:p>
        </p:txBody>
      </p:sp>
      <p:sp>
        <p:nvSpPr>
          <p:cNvPr id="122" name="Google Shape;122;g2570fbc45be_0_128"/>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Open Sans"/>
              <a:buChar char="●"/>
              <a:defRPr sz="2400" b="0" i="0" u="none" strike="noStrike" cap="none">
                <a:solidFill>
                  <a:schemeClr val="dk2"/>
                </a:solidFill>
                <a:latin typeface="Open Sans"/>
                <a:ea typeface="Open Sans"/>
                <a:cs typeface="Open Sans"/>
                <a:sym typeface="Open Sans"/>
              </a:defRPr>
            </a:lvl1pPr>
            <a:lvl2pPr marL="914400" marR="0" lvl="1"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2pPr>
            <a:lvl3pPr marL="1371600" marR="0" lvl="2"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3pPr>
            <a:lvl4pPr marL="1828800" marR="0" lvl="3"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4pPr>
            <a:lvl5pPr marL="2286000" marR="0" lvl="4"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5pPr>
            <a:lvl6pPr marL="2743200" marR="0" lvl="5"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6pPr>
            <a:lvl7pPr marL="3200400" marR="0" lvl="6"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7pPr>
            <a:lvl8pPr marL="3657600" marR="0" lvl="7"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8pPr>
            <a:lvl9pPr marL="4114800" marR="0" lvl="8"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9pPr>
          </a:lstStyle>
          <a:p>
            <a:endParaRPr/>
          </a:p>
        </p:txBody>
      </p:sp>
      <p:sp>
        <p:nvSpPr>
          <p:cNvPr id="123" name="Google Shape;123;g2570fbc45be_0_12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google.fr/url?sa=i&amp;rct=j&amp;q=&amp;esrc=s&amp;source=images&amp;cd=&amp;ved=2ahUKEwji_rm-5ZblAhUNhxoKHaCAA2gQjRx6BAgBEAQ&amp;url=https://www.amazon.fr/Birthday-Party-Harold-Pinter/dp/0571160786&amp;psig=AOvVaw3EW0z5uZhzdXPJVhq1wuGS&amp;ust=1570972149602870" TargetMode="External"/><Relationship Id="rId5" Type="http://schemas.openxmlformats.org/officeDocument/2006/relationships/image" Target="../media/image11.jpg"/><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google.fr/url?sa=i&amp;rct=j&amp;q=&amp;esrc=s&amp;source=images&amp;cd=&amp;cad=rja&amp;uact=8&amp;ved=2ahUKEwiz_ILl_63dAhWjzoUKHemABVkQjRx6BAgBEAU&amp;url=http://www.jeunes-diplomates.com/prestations/examens-cambridge-english/&amp;psig=AOvVaw1EOSARoypdpckPjAUgmUjn&amp;ust=1536585085043889"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
          <p:cNvSpPr txBox="1">
            <a:spLocks noGrp="1"/>
          </p:cNvSpPr>
          <p:nvPr>
            <p:ph type="ctrTitle"/>
          </p:nvPr>
        </p:nvSpPr>
        <p:spPr>
          <a:xfrm>
            <a:off x="647700" y="2647694"/>
            <a:ext cx="5759450" cy="2219691"/>
          </a:xfrm>
          <a:prstGeom prst="rect">
            <a:avLst/>
          </a:prstGeom>
          <a:noFill/>
          <a:ln>
            <a:noFill/>
          </a:ln>
        </p:spPr>
        <p:txBody>
          <a:bodyPr spcFirstLastPara="1" wrap="square" lIns="0" tIns="45700" rIns="0"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fr-FR">
                <a:latin typeface="Arial"/>
                <a:ea typeface="Arial"/>
                <a:cs typeface="Arial"/>
                <a:sym typeface="Arial"/>
              </a:rPr>
              <a:t>DÉROULEMENT DE L’ANNÉE SCOLAIRE </a:t>
            </a:r>
            <a:r>
              <a:rPr lang="fr-FR" sz="3600">
                <a:latin typeface="Arial"/>
                <a:ea typeface="Arial"/>
                <a:cs typeface="Arial"/>
                <a:sym typeface="Arial"/>
              </a:rPr>
              <a:t>POUR LA CLASSE DE </a:t>
            </a:r>
            <a:r>
              <a:rPr lang="fr-FR">
                <a:solidFill>
                  <a:srgbClr val="FF0000"/>
                </a:solidFill>
                <a:latin typeface="Arial"/>
                <a:ea typeface="Arial"/>
                <a:cs typeface="Arial"/>
                <a:sym typeface="Arial"/>
              </a:rPr>
              <a:t>TERMINALE</a:t>
            </a:r>
            <a:r>
              <a:rPr lang="fr-FR">
                <a:latin typeface="Arial"/>
                <a:ea typeface="Arial"/>
                <a:cs typeface="Arial"/>
                <a:sym typeface="Arial"/>
              </a:rPr>
              <a:t> </a:t>
            </a:r>
            <a:r>
              <a:rPr lang="fr-FR">
                <a:solidFill>
                  <a:srgbClr val="FF0000"/>
                </a:solidFill>
                <a:latin typeface="Arial"/>
                <a:ea typeface="Arial"/>
                <a:cs typeface="Arial"/>
                <a:sym typeface="Arial"/>
              </a:rPr>
              <a:t>BFI</a:t>
            </a:r>
            <a:br>
              <a:rPr lang="fr-FR">
                <a:solidFill>
                  <a:srgbClr val="FF0000"/>
                </a:solidFill>
                <a:latin typeface="Arial"/>
                <a:ea typeface="Arial"/>
                <a:cs typeface="Arial"/>
                <a:sym typeface="Arial"/>
              </a:rPr>
            </a:br>
            <a:r>
              <a:rPr lang="fr-FR">
                <a:solidFill>
                  <a:srgbClr val="FF0000"/>
                </a:solidFill>
                <a:latin typeface="Arial"/>
                <a:ea typeface="Arial"/>
                <a:cs typeface="Arial"/>
                <a:sym typeface="Arial"/>
              </a:rPr>
              <a:t>2023-2024</a:t>
            </a:r>
            <a:endParaRPr>
              <a:solidFill>
                <a:srgbClr val="FF0000"/>
              </a:solidFill>
              <a:latin typeface="Arial"/>
              <a:ea typeface="Arial"/>
              <a:cs typeface="Arial"/>
              <a:sym typeface="Arial"/>
            </a:endParaRPr>
          </a:p>
        </p:txBody>
      </p:sp>
      <p:pic>
        <p:nvPicPr>
          <p:cNvPr id="183" name="Google Shape;183;p1" descr="Livre ouvert sur une table, rayonnages flous à l’arrière-plan"/>
          <p:cNvPicPr preferRelativeResize="0">
            <a:picLocks noGrp="1"/>
          </p:cNvPicPr>
          <p:nvPr>
            <p:ph type="pic" idx="2"/>
          </p:nvPr>
        </p:nvPicPr>
        <p:blipFill rotWithShape="1">
          <a:blip r:embed="rId3">
            <a:alphaModFix/>
          </a:blip>
          <a:srcRect l="8890" r="8889"/>
          <a:stretch/>
        </p:blipFill>
        <p:spPr>
          <a:xfrm>
            <a:off x="6981063" y="1310656"/>
            <a:ext cx="5210937" cy="4208604"/>
          </a:xfrm>
          <a:prstGeom prst="rect">
            <a:avLst/>
          </a:prstGeom>
          <a:solidFill>
            <a:srgbClr val="DED9D6"/>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9"/>
          <p:cNvSpPr txBox="1"/>
          <p:nvPr/>
        </p:nvSpPr>
        <p:spPr>
          <a:xfrm>
            <a:off x="558835" y="2154930"/>
            <a:ext cx="3678493" cy="3732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chemeClr val="dk2"/>
                </a:solidFill>
                <a:latin typeface="Arial"/>
                <a:ea typeface="Arial"/>
                <a:cs typeface="Arial"/>
                <a:sym typeface="Arial"/>
              </a:rPr>
              <a:t>Elisabeth Jennings</a:t>
            </a:r>
            <a:endParaRPr sz="1800" b="1">
              <a:solidFill>
                <a:schemeClr val="dk2"/>
              </a:solidFill>
              <a:latin typeface="Arial"/>
              <a:ea typeface="Arial"/>
              <a:cs typeface="Arial"/>
              <a:sym typeface="Arial"/>
            </a:endParaRPr>
          </a:p>
        </p:txBody>
      </p:sp>
      <p:sp>
        <p:nvSpPr>
          <p:cNvPr id="258" name="Google Shape;258;p9"/>
          <p:cNvSpPr txBox="1"/>
          <p:nvPr/>
        </p:nvSpPr>
        <p:spPr>
          <a:xfrm>
            <a:off x="312822" y="4906404"/>
            <a:ext cx="26108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          The Enemies</a:t>
            </a:r>
            <a:endParaRPr sz="1800">
              <a:solidFill>
                <a:schemeClr val="dk2"/>
              </a:solidFill>
              <a:latin typeface="Arial"/>
              <a:ea typeface="Arial"/>
              <a:cs typeface="Arial"/>
              <a:sym typeface="Arial"/>
            </a:endParaRPr>
          </a:p>
        </p:txBody>
      </p:sp>
      <p:sp>
        <p:nvSpPr>
          <p:cNvPr id="259" name="Google Shape;259;p9"/>
          <p:cNvSpPr/>
          <p:nvPr/>
        </p:nvSpPr>
        <p:spPr>
          <a:xfrm>
            <a:off x="4395135" y="5106459"/>
            <a:ext cx="2679700"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500">
                <a:solidFill>
                  <a:schemeClr val="dk2"/>
                </a:solidFill>
                <a:latin typeface="Arial"/>
                <a:ea typeface="Arial"/>
                <a:cs typeface="Arial"/>
                <a:sym typeface="Arial"/>
              </a:rPr>
              <a:t>/</a:t>
            </a:r>
            <a:endParaRPr/>
          </a:p>
        </p:txBody>
      </p:sp>
      <p:sp>
        <p:nvSpPr>
          <p:cNvPr id="260" name="Google Shape;260;p9"/>
          <p:cNvSpPr txBox="1"/>
          <p:nvPr/>
        </p:nvSpPr>
        <p:spPr>
          <a:xfrm>
            <a:off x="3011441" y="5091070"/>
            <a:ext cx="1981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      On the Move</a:t>
            </a:r>
            <a:endParaRPr/>
          </a:p>
        </p:txBody>
      </p:sp>
      <p:sp>
        <p:nvSpPr>
          <p:cNvPr id="261" name="Google Shape;261;p9"/>
          <p:cNvSpPr txBox="1"/>
          <p:nvPr/>
        </p:nvSpPr>
        <p:spPr>
          <a:xfrm>
            <a:off x="3011441" y="2158843"/>
            <a:ext cx="1981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chemeClr val="dk2"/>
                </a:solidFill>
                <a:latin typeface="Arial"/>
                <a:ea typeface="Arial"/>
                <a:cs typeface="Arial"/>
                <a:sym typeface="Arial"/>
              </a:rPr>
              <a:t>Thom Gunn</a:t>
            </a:r>
            <a:endParaRPr/>
          </a:p>
        </p:txBody>
      </p:sp>
      <p:pic>
        <p:nvPicPr>
          <p:cNvPr id="262" name="Google Shape;262;p9" descr="Kingdom Poets (a blog by D.S. Martin)"/>
          <p:cNvPicPr preferRelativeResize="0"/>
          <p:nvPr/>
        </p:nvPicPr>
        <p:blipFill rotWithShape="1">
          <a:blip r:embed="rId3">
            <a:alphaModFix/>
          </a:blip>
          <a:srcRect/>
          <a:stretch/>
        </p:blipFill>
        <p:spPr>
          <a:xfrm>
            <a:off x="558835" y="2528175"/>
            <a:ext cx="1801969" cy="2382265"/>
          </a:xfrm>
          <a:prstGeom prst="rect">
            <a:avLst/>
          </a:prstGeom>
          <a:noFill/>
          <a:ln>
            <a:noFill/>
          </a:ln>
        </p:spPr>
      </p:pic>
      <p:pic>
        <p:nvPicPr>
          <p:cNvPr id="263" name="Google Shape;263;p9" descr="Thom Gunn"/>
          <p:cNvPicPr preferRelativeResize="0"/>
          <p:nvPr/>
        </p:nvPicPr>
        <p:blipFill rotWithShape="1">
          <a:blip r:embed="rId4">
            <a:alphaModFix/>
          </a:blip>
          <a:srcRect/>
          <a:stretch/>
        </p:blipFill>
        <p:spPr>
          <a:xfrm>
            <a:off x="3011440" y="2528175"/>
            <a:ext cx="1981666" cy="2279299"/>
          </a:xfrm>
          <a:prstGeom prst="rect">
            <a:avLst/>
          </a:prstGeom>
          <a:noFill/>
          <a:ln>
            <a:noFill/>
          </a:ln>
        </p:spPr>
      </p:pic>
      <p:pic>
        <p:nvPicPr>
          <p:cNvPr id="264" name="Google Shape;264;p9" descr="Lonesome Traveler (1960) by Jack Kerouac | CG Fewston"/>
          <p:cNvPicPr preferRelativeResize="0"/>
          <p:nvPr/>
        </p:nvPicPr>
        <p:blipFill rotWithShape="1">
          <a:blip r:embed="rId5">
            <a:alphaModFix/>
          </a:blip>
          <a:srcRect/>
          <a:stretch/>
        </p:blipFill>
        <p:spPr>
          <a:xfrm>
            <a:off x="8578516" y="764548"/>
            <a:ext cx="3416968" cy="5538407"/>
          </a:xfrm>
          <a:prstGeom prst="rect">
            <a:avLst/>
          </a:prstGeom>
          <a:noFill/>
          <a:ln>
            <a:noFill/>
          </a:ln>
        </p:spPr>
      </p:pic>
      <p:pic>
        <p:nvPicPr>
          <p:cNvPr id="265" name="Google Shape;265;p9" descr="Résultat de recherche d'images pour &quot;the birthday party harold pinter book cover&quot;">
            <a:hlinkClick r:id="rId6"/>
          </p:cNvPr>
          <p:cNvPicPr preferRelativeResize="0"/>
          <p:nvPr/>
        </p:nvPicPr>
        <p:blipFill rotWithShape="1">
          <a:blip r:embed="rId7">
            <a:alphaModFix/>
          </a:blip>
          <a:srcRect/>
          <a:stretch/>
        </p:blipFill>
        <p:spPr>
          <a:xfrm>
            <a:off x="5124618" y="866275"/>
            <a:ext cx="3104982" cy="4752472"/>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a:t>Déroulement de l’examen Oral                   durée 15 minutes</a:t>
            </a:r>
            <a:endParaRPr/>
          </a:p>
        </p:txBody>
      </p:sp>
      <p:sp>
        <p:nvSpPr>
          <p:cNvPr id="271" name="Google Shape;271;p10"/>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lnSpcReduction="10000"/>
          </a:bodyPr>
          <a:lstStyle/>
          <a:p>
            <a:pPr marL="228600" lvl="0" indent="-228600" algn="l" rtl="0">
              <a:lnSpc>
                <a:spcPct val="90000"/>
              </a:lnSpc>
              <a:spcBef>
                <a:spcPts val="0"/>
              </a:spcBef>
              <a:spcAft>
                <a:spcPts val="0"/>
              </a:spcAft>
              <a:buClr>
                <a:srgbClr val="FF0000"/>
              </a:buClr>
              <a:buSzPts val="2000"/>
              <a:buChar char="▪"/>
            </a:pPr>
            <a:r>
              <a:rPr lang="fr-FR">
                <a:solidFill>
                  <a:srgbClr val="FF0000"/>
                </a:solidFill>
              </a:rPr>
              <a:t>: </a:t>
            </a:r>
            <a:r>
              <a:rPr lang="fr-FR" sz="2800">
                <a:solidFill>
                  <a:srgbClr val="FF0000"/>
                </a:solidFill>
              </a:rPr>
              <a:t>Le sujet synoptique: Post War 1950s 1960s Writing</a:t>
            </a:r>
            <a:endParaRPr sz="2800">
              <a:solidFill>
                <a:srgbClr val="FF0000"/>
              </a:solidFill>
            </a:endParaRPr>
          </a:p>
          <a:p>
            <a:pPr marL="228600" lvl="0" indent="-228600" algn="l" rtl="0">
              <a:lnSpc>
                <a:spcPct val="90000"/>
              </a:lnSpc>
              <a:spcBef>
                <a:spcPts val="1800"/>
              </a:spcBef>
              <a:spcAft>
                <a:spcPts val="0"/>
              </a:spcAft>
              <a:buClr>
                <a:schemeClr val="dk1"/>
              </a:buClr>
              <a:buSzPts val="2800"/>
              <a:buChar char="▪"/>
            </a:pPr>
            <a:r>
              <a:rPr lang="fr-FR" sz="2800"/>
              <a:t>1) Temps de préparation : 20 minutes</a:t>
            </a:r>
            <a:br>
              <a:rPr lang="fr-FR" sz="2800"/>
            </a:br>
            <a:r>
              <a:rPr lang="fr-FR" sz="2800"/>
              <a:t>Le candidat reçoit un des « Key issues » afin de préparer le début de l’oral.</a:t>
            </a:r>
            <a:endParaRPr/>
          </a:p>
          <a:p>
            <a:pPr marL="228600" lvl="0" indent="-228600" algn="l" rtl="0">
              <a:lnSpc>
                <a:spcPct val="90000"/>
              </a:lnSpc>
              <a:spcBef>
                <a:spcPts val="1800"/>
              </a:spcBef>
              <a:spcAft>
                <a:spcPts val="0"/>
              </a:spcAft>
              <a:buClr>
                <a:schemeClr val="dk1"/>
              </a:buClr>
              <a:buSzPts val="2800"/>
              <a:buChar char="▪"/>
            </a:pPr>
            <a:r>
              <a:rPr lang="fr-FR" sz="2800"/>
              <a:t> 2) Le candidat présente  le « Key issue » pendant 5 minutes en le reliant au sujet synoptique.</a:t>
            </a:r>
            <a:endParaRPr/>
          </a:p>
          <a:p>
            <a:pPr marL="228600" lvl="0" indent="-228600" algn="l" rtl="0">
              <a:lnSpc>
                <a:spcPct val="90000"/>
              </a:lnSpc>
              <a:spcBef>
                <a:spcPts val="1800"/>
              </a:spcBef>
              <a:spcAft>
                <a:spcPts val="0"/>
              </a:spcAft>
              <a:buClr>
                <a:schemeClr val="dk1"/>
              </a:buClr>
              <a:buSzPts val="2800"/>
              <a:buChar char="▪"/>
            </a:pPr>
            <a:r>
              <a:rPr lang="fr-FR" sz="2800"/>
              <a:t>3) Le candidat répond aux questions concernant le sujet synoptique en se référant aux œuvres étudiées (Les 6 poèmes, On The Road et The Birthday Party) 10 Minutes</a:t>
            </a:r>
            <a:endParaRPr sz="2800"/>
          </a:p>
          <a:p>
            <a:pPr marL="228600" lvl="0" indent="-228600" algn="l" rtl="0">
              <a:lnSpc>
                <a:spcPct val="90000"/>
              </a:lnSpc>
              <a:spcBef>
                <a:spcPts val="1800"/>
              </a:spcBef>
              <a:spcAft>
                <a:spcPts val="0"/>
              </a:spcAft>
              <a:buClr>
                <a:schemeClr val="dk2"/>
              </a:buClr>
              <a:buSzPts val="2800"/>
              <a:buChar char="▪"/>
            </a:pPr>
            <a:r>
              <a:rPr lang="fr-FR" sz="2800">
                <a:solidFill>
                  <a:schemeClr val="dk2"/>
                </a:solidFill>
              </a:rPr>
              <a:t>(Durée totale 15 minutes)</a:t>
            </a:r>
            <a:endParaRPr/>
          </a:p>
          <a:p>
            <a:pPr marL="228600" lvl="0" indent="-101600" algn="l" rtl="0">
              <a:lnSpc>
                <a:spcPct val="90000"/>
              </a:lnSpc>
              <a:spcBef>
                <a:spcPts val="1800"/>
              </a:spcBef>
              <a:spcAft>
                <a:spcPts val="0"/>
              </a:spcAft>
              <a:buClr>
                <a:schemeClr val="dk1"/>
              </a:buClr>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1"/>
          <p:cNvSpPr txBox="1">
            <a:spLocks noGrp="1"/>
          </p:cNvSpPr>
          <p:nvPr>
            <p:ph type="ctrTitle"/>
          </p:nvPr>
        </p:nvSpPr>
        <p:spPr>
          <a:xfrm>
            <a:off x="108284" y="553855"/>
            <a:ext cx="12185316" cy="1530862"/>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dk2"/>
              </a:buClr>
              <a:buSzPts val="4400"/>
              <a:buFont typeface="Arial"/>
              <a:buNone/>
            </a:pPr>
            <a:r>
              <a:rPr lang="fr-FR">
                <a:solidFill>
                  <a:schemeClr val="dk2"/>
                </a:solidFill>
                <a:latin typeface="Arial"/>
                <a:ea typeface="Arial"/>
                <a:cs typeface="Arial"/>
                <a:sym typeface="Arial"/>
              </a:rPr>
              <a:t>LITTÉRATURE ANGLAISE PARTIE ÉCRITE</a:t>
            </a:r>
            <a:endParaRPr/>
          </a:p>
        </p:txBody>
      </p:sp>
      <p:pic>
        <p:nvPicPr>
          <p:cNvPr id="277" name="Google Shape;277;p11" descr="Amazon.fr - Darling: New &amp; Selected Poems - Kay, Jackie - Livres"/>
          <p:cNvPicPr preferRelativeResize="0"/>
          <p:nvPr/>
        </p:nvPicPr>
        <p:blipFill rotWithShape="1">
          <a:blip r:embed="rId3">
            <a:alphaModFix/>
          </a:blip>
          <a:srcRect/>
          <a:stretch/>
        </p:blipFill>
        <p:spPr>
          <a:xfrm>
            <a:off x="4313971" y="1819689"/>
            <a:ext cx="2583382" cy="3742912"/>
          </a:xfrm>
          <a:prstGeom prst="rect">
            <a:avLst/>
          </a:prstGeom>
          <a:noFill/>
          <a:ln>
            <a:noFill/>
          </a:ln>
        </p:spPr>
      </p:pic>
      <p:pic>
        <p:nvPicPr>
          <p:cNvPr id="278" name="Google Shape;278;p11" descr="Jane Eyre (Penguin Classics) (English Edition) par [Charlotte Brontë, Stevie Davies]"/>
          <p:cNvPicPr preferRelativeResize="0"/>
          <p:nvPr/>
        </p:nvPicPr>
        <p:blipFill rotWithShape="1">
          <a:blip r:embed="rId4">
            <a:alphaModFix/>
          </a:blip>
          <a:srcRect/>
          <a:stretch/>
        </p:blipFill>
        <p:spPr>
          <a:xfrm>
            <a:off x="637675" y="1819689"/>
            <a:ext cx="2658978" cy="3810000"/>
          </a:xfrm>
          <a:prstGeom prst="rect">
            <a:avLst/>
          </a:prstGeom>
          <a:noFill/>
          <a:ln>
            <a:noFill/>
          </a:ln>
        </p:spPr>
      </p:pic>
      <p:pic>
        <p:nvPicPr>
          <p:cNvPr id="279" name="Google Shape;279;p11" descr="The Taming of the Shrew"/>
          <p:cNvPicPr preferRelativeResize="0"/>
          <p:nvPr/>
        </p:nvPicPr>
        <p:blipFill rotWithShape="1">
          <a:blip r:embed="rId5">
            <a:alphaModFix/>
          </a:blip>
          <a:srcRect/>
          <a:stretch/>
        </p:blipFill>
        <p:spPr>
          <a:xfrm>
            <a:off x="8289758" y="1666480"/>
            <a:ext cx="2695075" cy="3918072"/>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4000"/>
              <a:buFont typeface="Arial"/>
              <a:buNone/>
            </a:pPr>
            <a:r>
              <a:rPr lang="fr-FR" sz="4000"/>
              <a:t>L’Examen Ecrit    LL           durée: 4 heures</a:t>
            </a:r>
            <a:endParaRPr/>
          </a:p>
        </p:txBody>
      </p:sp>
      <p:sp>
        <p:nvSpPr>
          <p:cNvPr id="285" name="Google Shape;285;p12"/>
          <p:cNvSpPr txBox="1">
            <a:spLocks noGrp="1"/>
          </p:cNvSpPr>
          <p:nvPr>
            <p:ph type="body" idx="1"/>
          </p:nvPr>
        </p:nvSpPr>
        <p:spPr>
          <a:xfrm>
            <a:off x="866273" y="1371600"/>
            <a:ext cx="10467473" cy="5041232"/>
          </a:xfrm>
          <a:prstGeom prst="rect">
            <a:avLst/>
          </a:prstGeom>
          <a:noFill/>
          <a:ln>
            <a:noFill/>
          </a:ln>
        </p:spPr>
        <p:txBody>
          <a:bodyPr spcFirstLastPara="1" wrap="square" lIns="0" tIns="45700" rIns="0" bIns="45700" anchor="t" anchorCtr="0">
            <a:normAutofit fontScale="77500" lnSpcReduction="20000"/>
          </a:bodyPr>
          <a:lstStyle/>
          <a:p>
            <a:pPr marL="0" lvl="0" indent="0" algn="l" rtl="0">
              <a:lnSpc>
                <a:spcPct val="90000"/>
              </a:lnSpc>
              <a:spcBef>
                <a:spcPts val="0"/>
              </a:spcBef>
              <a:spcAft>
                <a:spcPts val="0"/>
              </a:spcAft>
              <a:buClr>
                <a:schemeClr val="dk2"/>
              </a:buClr>
              <a:buSzPct val="100000"/>
              <a:buNone/>
            </a:pPr>
            <a:endParaRPr sz="2400" dirty="0">
              <a:solidFill>
                <a:schemeClr val="dk2"/>
              </a:solidFill>
            </a:endParaRPr>
          </a:p>
          <a:p>
            <a:pPr marL="0" lvl="0" indent="0" algn="l" rtl="0">
              <a:lnSpc>
                <a:spcPct val="90000"/>
              </a:lnSpc>
              <a:spcBef>
                <a:spcPts val="0"/>
              </a:spcBef>
              <a:spcAft>
                <a:spcPts val="0"/>
              </a:spcAft>
              <a:buClr>
                <a:schemeClr val="dk2"/>
              </a:buClr>
              <a:buSzPct val="100000"/>
              <a:buNone/>
            </a:pPr>
            <a:r>
              <a:rPr lang="fr-FR" sz="2400" dirty="0">
                <a:solidFill>
                  <a:schemeClr val="dk2"/>
                </a:solidFill>
                <a:latin typeface="Arial"/>
                <a:ea typeface="Arial"/>
                <a:cs typeface="Arial"/>
                <a:sym typeface="Arial"/>
              </a:rPr>
              <a:t>Première partie </a:t>
            </a:r>
            <a:r>
              <a:rPr lang="fr-FR" sz="2400" b="1" dirty="0">
                <a:solidFill>
                  <a:srgbClr val="FF0000"/>
                </a:solidFill>
                <a:latin typeface="Arial"/>
                <a:ea typeface="Arial"/>
                <a:cs typeface="Arial"/>
                <a:sym typeface="Arial"/>
              </a:rPr>
              <a:t>(Othello, Shakespeare)</a:t>
            </a:r>
            <a:endParaRPr dirty="0"/>
          </a:p>
          <a:p>
            <a:pPr marL="0" lvl="0" indent="0" algn="l" rtl="0">
              <a:lnSpc>
                <a:spcPct val="90000"/>
              </a:lnSpc>
              <a:spcBef>
                <a:spcPts val="1800"/>
              </a:spcBef>
              <a:spcAft>
                <a:spcPts val="0"/>
              </a:spcAft>
              <a:buClr>
                <a:schemeClr val="dk1"/>
              </a:buClr>
              <a:buSzPct val="100000"/>
              <a:buNone/>
            </a:pPr>
            <a:r>
              <a:rPr lang="fr-FR" sz="2400" dirty="0">
                <a:latin typeface="Arial"/>
                <a:ea typeface="Arial"/>
                <a:cs typeface="Arial"/>
                <a:sym typeface="Arial"/>
              </a:rPr>
              <a:t>(a): </a:t>
            </a:r>
            <a:endParaRPr dirty="0"/>
          </a:p>
          <a:p>
            <a:pPr marL="685800" lvl="1" indent="-182879" algn="l" rtl="0">
              <a:lnSpc>
                <a:spcPct val="90000"/>
              </a:lnSpc>
              <a:spcBef>
                <a:spcPts val="600"/>
              </a:spcBef>
              <a:spcAft>
                <a:spcPts val="0"/>
              </a:spcAft>
              <a:buClr>
                <a:schemeClr val="dk1"/>
              </a:buClr>
              <a:buSzPct val="100000"/>
              <a:buChar char="▪"/>
            </a:pPr>
            <a:r>
              <a:rPr lang="fr-FR" sz="2400" dirty="0">
                <a:latin typeface="Arial"/>
                <a:ea typeface="Arial"/>
                <a:cs typeface="Arial"/>
                <a:sym typeface="Arial"/>
              </a:rPr>
              <a:t>Un</a:t>
            </a:r>
            <a:r>
              <a:rPr lang="fr-FR" sz="2400" dirty="0"/>
              <a:t> commentaire d’</a:t>
            </a:r>
            <a:r>
              <a:rPr lang="fr-FR" sz="2400" dirty="0">
                <a:latin typeface="Arial"/>
                <a:ea typeface="Arial"/>
                <a:cs typeface="Arial"/>
                <a:sym typeface="Arial"/>
              </a:rPr>
              <a:t>un extrait de la pièce “The </a:t>
            </a:r>
            <a:r>
              <a:rPr lang="fr-FR" sz="2400" dirty="0" err="1">
                <a:latin typeface="Arial"/>
                <a:ea typeface="Arial"/>
                <a:cs typeface="Arial"/>
                <a:sym typeface="Arial"/>
              </a:rPr>
              <a:t>Taming</a:t>
            </a:r>
            <a:r>
              <a:rPr lang="fr-FR" sz="2400" dirty="0">
                <a:latin typeface="Arial"/>
                <a:ea typeface="Arial"/>
                <a:cs typeface="Arial"/>
                <a:sym typeface="Arial"/>
              </a:rPr>
              <a:t> of the </a:t>
            </a:r>
            <a:r>
              <a:rPr lang="fr-FR" sz="2400" dirty="0" err="1">
                <a:latin typeface="Arial"/>
                <a:ea typeface="Arial"/>
                <a:cs typeface="Arial"/>
                <a:sym typeface="Arial"/>
              </a:rPr>
              <a:t>Shrew</a:t>
            </a:r>
            <a:r>
              <a:rPr lang="fr-FR" sz="2400" dirty="0">
                <a:latin typeface="Arial"/>
                <a:ea typeface="Arial"/>
                <a:cs typeface="Arial"/>
                <a:sym typeface="Arial"/>
              </a:rPr>
              <a:t>”. </a:t>
            </a:r>
            <a:endParaRPr sz="2400" dirty="0">
              <a:latin typeface="Arial"/>
              <a:ea typeface="Arial"/>
              <a:cs typeface="Arial"/>
              <a:sym typeface="Arial"/>
            </a:endParaRPr>
          </a:p>
          <a:p>
            <a:pPr marL="685800" lvl="1" indent="-99059" algn="l" rtl="0">
              <a:lnSpc>
                <a:spcPct val="90000"/>
              </a:lnSpc>
              <a:spcBef>
                <a:spcPts val="600"/>
              </a:spcBef>
              <a:spcAft>
                <a:spcPts val="0"/>
              </a:spcAft>
              <a:buClr>
                <a:schemeClr val="dk1"/>
              </a:buClr>
              <a:buSzPct val="100000"/>
              <a:buNone/>
            </a:pPr>
            <a:endParaRPr sz="2400" dirty="0">
              <a:latin typeface="Arial"/>
              <a:ea typeface="Arial"/>
              <a:cs typeface="Arial"/>
              <a:sym typeface="Arial"/>
            </a:endParaRPr>
          </a:p>
          <a:p>
            <a:pPr marL="685800" lvl="1" indent="-182879" algn="l" rtl="0">
              <a:lnSpc>
                <a:spcPct val="90000"/>
              </a:lnSpc>
              <a:spcBef>
                <a:spcPts val="600"/>
              </a:spcBef>
              <a:spcAft>
                <a:spcPts val="0"/>
              </a:spcAft>
              <a:buClr>
                <a:schemeClr val="dk1"/>
              </a:buClr>
              <a:buSzPct val="100000"/>
              <a:buChar char="▪"/>
            </a:pPr>
            <a:r>
              <a:rPr lang="fr-FR" sz="2400" dirty="0">
                <a:latin typeface="Arial"/>
                <a:ea typeface="Arial"/>
                <a:cs typeface="Arial"/>
                <a:sym typeface="Arial"/>
              </a:rPr>
              <a:t>La question portera sur le contenu de l’extrait  et sur l’emploi du langage et </a:t>
            </a:r>
            <a:r>
              <a:rPr lang="fr-FR" sz="2400" i="1" dirty="0">
                <a:latin typeface="Arial"/>
                <a:ea typeface="Arial"/>
                <a:cs typeface="Arial"/>
                <a:sym typeface="Arial"/>
              </a:rPr>
              <a:t>La théâtralité</a:t>
            </a:r>
            <a:r>
              <a:rPr lang="fr-FR" sz="2400" dirty="0">
                <a:latin typeface="Arial"/>
                <a:ea typeface="Arial"/>
                <a:cs typeface="Arial"/>
                <a:sym typeface="Arial"/>
              </a:rPr>
              <a:t> de la scène. </a:t>
            </a:r>
            <a:endParaRPr sz="2400" dirty="0">
              <a:latin typeface="Arial"/>
              <a:ea typeface="Arial"/>
              <a:cs typeface="Arial"/>
              <a:sym typeface="Arial"/>
            </a:endParaRPr>
          </a:p>
          <a:p>
            <a:pPr marL="0" lvl="0" indent="0" algn="l" rtl="0">
              <a:lnSpc>
                <a:spcPct val="90000"/>
              </a:lnSpc>
              <a:spcBef>
                <a:spcPts val="1800"/>
              </a:spcBef>
              <a:spcAft>
                <a:spcPts val="0"/>
              </a:spcAft>
              <a:buClr>
                <a:schemeClr val="dk1"/>
              </a:buClr>
              <a:buSzPct val="100000"/>
              <a:buNone/>
            </a:pPr>
            <a:r>
              <a:rPr lang="fr-FR" sz="2400" dirty="0">
                <a:latin typeface="Arial"/>
                <a:ea typeface="Arial"/>
                <a:cs typeface="Arial"/>
                <a:sym typeface="Arial"/>
              </a:rPr>
              <a:t> (b):</a:t>
            </a:r>
            <a:endParaRPr sz="2400" dirty="0">
              <a:latin typeface="Arial"/>
              <a:ea typeface="Arial"/>
              <a:cs typeface="Arial"/>
              <a:sym typeface="Arial"/>
            </a:endParaRPr>
          </a:p>
          <a:p>
            <a:pPr marL="685800" lvl="1" indent="-182879" algn="l" rtl="0">
              <a:lnSpc>
                <a:spcPct val="90000"/>
              </a:lnSpc>
              <a:spcBef>
                <a:spcPts val="600"/>
              </a:spcBef>
              <a:spcAft>
                <a:spcPts val="0"/>
              </a:spcAft>
              <a:buClr>
                <a:schemeClr val="dk1"/>
              </a:buClr>
              <a:buSzPct val="100000"/>
              <a:buChar char="▪"/>
            </a:pPr>
            <a:r>
              <a:rPr lang="fr-FR" sz="2400" dirty="0">
                <a:latin typeface="Arial"/>
                <a:ea typeface="Arial"/>
                <a:cs typeface="Arial"/>
                <a:sym typeface="Arial"/>
              </a:rPr>
              <a:t>Une question basée sur la pièce entière de “The </a:t>
            </a:r>
            <a:r>
              <a:rPr lang="fr-FR" sz="2400" dirty="0" err="1">
                <a:latin typeface="Arial"/>
                <a:ea typeface="Arial"/>
                <a:cs typeface="Arial"/>
                <a:sym typeface="Arial"/>
              </a:rPr>
              <a:t>Taming</a:t>
            </a:r>
            <a:r>
              <a:rPr lang="fr-FR" sz="2400" dirty="0">
                <a:latin typeface="Arial"/>
                <a:ea typeface="Arial"/>
                <a:cs typeface="Arial"/>
                <a:sym typeface="Arial"/>
              </a:rPr>
              <a:t> of the </a:t>
            </a:r>
            <a:r>
              <a:rPr lang="fr-FR" sz="2400" dirty="0" err="1">
                <a:latin typeface="Arial"/>
                <a:ea typeface="Arial"/>
                <a:cs typeface="Arial"/>
                <a:sym typeface="Arial"/>
              </a:rPr>
              <a:t>Shrew</a:t>
            </a:r>
            <a:r>
              <a:rPr lang="fr-FR" sz="2400" dirty="0">
                <a:latin typeface="Arial"/>
                <a:ea typeface="Arial"/>
                <a:cs typeface="Arial"/>
                <a:sym typeface="Arial"/>
              </a:rPr>
              <a:t>”.</a:t>
            </a:r>
            <a:br>
              <a:rPr lang="fr-FR" sz="2400" dirty="0">
                <a:latin typeface="Arial"/>
                <a:ea typeface="Arial"/>
                <a:cs typeface="Arial"/>
                <a:sym typeface="Arial"/>
              </a:rPr>
            </a:br>
            <a:endParaRPr sz="2400" dirty="0">
              <a:latin typeface="Arial"/>
              <a:ea typeface="Arial"/>
              <a:cs typeface="Arial"/>
              <a:sym typeface="Arial"/>
            </a:endParaRPr>
          </a:p>
          <a:p>
            <a:pPr marL="685800" lvl="1" indent="-182879" algn="l" rtl="0">
              <a:lnSpc>
                <a:spcPct val="90000"/>
              </a:lnSpc>
              <a:spcBef>
                <a:spcPts val="600"/>
              </a:spcBef>
              <a:spcAft>
                <a:spcPts val="0"/>
              </a:spcAft>
              <a:buClr>
                <a:schemeClr val="dk1"/>
              </a:buClr>
              <a:buSzPct val="100000"/>
              <a:buChar char="▪"/>
            </a:pPr>
            <a:r>
              <a:rPr lang="fr-FR" sz="2400" dirty="0">
                <a:latin typeface="Arial"/>
                <a:ea typeface="Arial"/>
                <a:cs typeface="Arial"/>
                <a:sym typeface="Arial"/>
              </a:rPr>
              <a:t>Cette question  portera sur comment Shakespeare présente ou explore un thème, aspect de la pièce ou un personnage</a:t>
            </a:r>
            <a:br>
              <a:rPr lang="fr-FR" sz="2400" dirty="0">
                <a:latin typeface="Arial"/>
                <a:ea typeface="Arial"/>
                <a:cs typeface="Arial"/>
                <a:sym typeface="Arial"/>
              </a:rPr>
            </a:br>
            <a:endParaRPr sz="2400" dirty="0">
              <a:solidFill>
                <a:schemeClr val="dk2"/>
              </a:solidFill>
              <a:latin typeface="Arial"/>
              <a:ea typeface="Arial"/>
              <a:cs typeface="Arial"/>
              <a:sym typeface="Arial"/>
            </a:endParaRPr>
          </a:p>
          <a:p>
            <a:pPr marL="228600" lvl="0" indent="-182880" algn="l" rtl="0">
              <a:lnSpc>
                <a:spcPct val="90000"/>
              </a:lnSpc>
              <a:spcBef>
                <a:spcPts val="1800"/>
              </a:spcBef>
              <a:spcAft>
                <a:spcPts val="0"/>
              </a:spcAft>
              <a:buClr>
                <a:schemeClr val="dk2"/>
              </a:buClr>
              <a:buSzPct val="100000"/>
              <a:buChar char="▪"/>
            </a:pPr>
            <a:r>
              <a:rPr lang="fr-FR" sz="2400" dirty="0">
                <a:solidFill>
                  <a:schemeClr val="dk2"/>
                </a:solidFill>
                <a:latin typeface="Arial"/>
                <a:ea typeface="Arial"/>
                <a:cs typeface="Arial"/>
                <a:sym typeface="Arial"/>
              </a:rPr>
              <a:t>Deuxième partie </a:t>
            </a:r>
            <a:r>
              <a:rPr lang="fr-FR" sz="2400" dirty="0">
                <a:latin typeface="Arial"/>
                <a:ea typeface="Arial"/>
                <a:cs typeface="Arial"/>
                <a:sym typeface="Arial"/>
              </a:rPr>
              <a:t>.</a:t>
            </a:r>
            <a:r>
              <a:rPr lang="fr-FR" sz="2400" b="1" dirty="0">
                <a:solidFill>
                  <a:srgbClr val="FF0000"/>
                </a:solidFill>
                <a:latin typeface="Arial"/>
                <a:ea typeface="Arial"/>
                <a:cs typeface="Arial"/>
                <a:sym typeface="Arial"/>
              </a:rPr>
              <a:t>(« Darling », Jackie Kay et « Jane Eyre », Charlotte Brontë)</a:t>
            </a:r>
            <a:endParaRPr sz="2400" b="1" dirty="0">
              <a:solidFill>
                <a:srgbClr val="FF0000"/>
              </a:solidFill>
              <a:latin typeface="Arial"/>
              <a:ea typeface="Arial"/>
              <a:cs typeface="Arial"/>
              <a:sym typeface="Arial"/>
            </a:endParaRPr>
          </a:p>
          <a:p>
            <a:pPr marL="228600" lvl="0" indent="-182880" algn="l" rtl="0">
              <a:lnSpc>
                <a:spcPct val="90000"/>
              </a:lnSpc>
              <a:spcBef>
                <a:spcPts val="1800"/>
              </a:spcBef>
              <a:spcAft>
                <a:spcPts val="0"/>
              </a:spcAft>
              <a:buClr>
                <a:schemeClr val="dk1"/>
              </a:buClr>
              <a:buSzPct val="100000"/>
              <a:buChar char="▪"/>
            </a:pPr>
            <a:r>
              <a:rPr lang="fr-FR" sz="2400" dirty="0">
                <a:latin typeface="Arial"/>
                <a:ea typeface="Arial"/>
                <a:cs typeface="Arial"/>
                <a:sym typeface="Arial"/>
              </a:rPr>
              <a:t>Le candidat choisi</a:t>
            </a:r>
            <a:r>
              <a:rPr lang="fr-FR" sz="2400" dirty="0"/>
              <a:t>ra 1 </a:t>
            </a:r>
            <a:r>
              <a:rPr lang="fr-FR" sz="2400" dirty="0">
                <a:latin typeface="Arial"/>
                <a:ea typeface="Arial"/>
                <a:cs typeface="Arial"/>
                <a:sym typeface="Arial"/>
              </a:rPr>
              <a:t>sujet de dissertation parmi </a:t>
            </a:r>
            <a:r>
              <a:rPr lang="fr-FR" sz="2400" dirty="0"/>
              <a:t>2</a:t>
            </a:r>
            <a:r>
              <a:rPr lang="fr-FR" sz="2400" dirty="0">
                <a:latin typeface="Arial"/>
                <a:ea typeface="Arial"/>
                <a:cs typeface="Arial"/>
                <a:sym typeface="Arial"/>
              </a:rPr>
              <a:t> questions sur </a:t>
            </a:r>
            <a:r>
              <a:rPr lang="fr-FR" sz="2400" dirty="0"/>
              <a:t>chaque </a:t>
            </a:r>
            <a:r>
              <a:rPr lang="fr-FR" sz="2400" dirty="0">
                <a:latin typeface="Arial"/>
                <a:ea typeface="Arial"/>
                <a:cs typeface="Arial"/>
                <a:sym typeface="Arial"/>
              </a:rPr>
              <a:t>œuvre étudiée en classe</a:t>
            </a:r>
            <a:endParaRPr sz="2400" dirty="0">
              <a:latin typeface="Arial"/>
              <a:ea typeface="Arial"/>
              <a:cs typeface="Arial"/>
              <a:sym typeface="Arial"/>
            </a:endParaRPr>
          </a:p>
          <a:p>
            <a:pPr marL="0" lvl="0" indent="0" algn="l" rtl="0">
              <a:lnSpc>
                <a:spcPct val="90000"/>
              </a:lnSpc>
              <a:spcBef>
                <a:spcPts val="1800"/>
              </a:spcBef>
              <a:spcAft>
                <a:spcPts val="0"/>
              </a:spcAft>
              <a:buNone/>
            </a:pPr>
            <a:endParaRPr dirty="0"/>
          </a:p>
          <a:p>
            <a:pPr marL="228600" lvl="0" indent="-120650" algn="l" rtl="0">
              <a:lnSpc>
                <a:spcPct val="90000"/>
              </a:lnSpc>
              <a:spcBef>
                <a:spcPts val="1800"/>
              </a:spcBef>
              <a:spcAft>
                <a:spcPts val="0"/>
              </a:spcAft>
              <a:buClr>
                <a:schemeClr val="dk1"/>
              </a:buClr>
              <a:buSzPct val="100000"/>
              <a:buNone/>
            </a:pPr>
            <a:endParaRPr dirty="0"/>
          </a:p>
          <a:p>
            <a:pPr marL="0" lvl="0" indent="0" algn="l" rtl="0">
              <a:lnSpc>
                <a:spcPct val="90000"/>
              </a:lnSpc>
              <a:spcBef>
                <a:spcPts val="1800"/>
              </a:spcBef>
              <a:spcAft>
                <a:spcPts val="0"/>
              </a:spcAft>
              <a:buClr>
                <a:schemeClr val="dk1"/>
              </a:buClr>
              <a:buSzPct val="100000"/>
              <a:buNone/>
            </a:pPr>
            <a:endParaRPr dirty="0"/>
          </a:p>
          <a:p>
            <a:pPr marL="0" lvl="0" indent="0" algn="l" rtl="0">
              <a:lnSpc>
                <a:spcPct val="90000"/>
              </a:lnSpc>
              <a:spcBef>
                <a:spcPts val="1800"/>
              </a:spcBef>
              <a:spcAft>
                <a:spcPts val="0"/>
              </a:spcAft>
              <a:buClr>
                <a:schemeClr val="dk1"/>
              </a:buClr>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ctr" rtl="0">
              <a:lnSpc>
                <a:spcPct val="90000"/>
              </a:lnSpc>
              <a:spcBef>
                <a:spcPts val="0"/>
              </a:spcBef>
              <a:spcAft>
                <a:spcPts val="0"/>
              </a:spcAft>
              <a:buClr>
                <a:schemeClr val="dk1"/>
              </a:buClr>
              <a:buSzPts val="3600"/>
              <a:buFont typeface="Arial"/>
              <a:buNone/>
            </a:pPr>
            <a:r>
              <a:rPr lang="fr-FR" sz="3600">
                <a:latin typeface="Arial"/>
                <a:ea typeface="Arial"/>
                <a:cs typeface="Arial"/>
                <a:sym typeface="Arial"/>
              </a:rPr>
              <a:t>Programme </a:t>
            </a:r>
            <a:r>
              <a:rPr lang="fr-FR" sz="4000">
                <a:latin typeface="Arial"/>
                <a:ea typeface="Arial"/>
                <a:cs typeface="Arial"/>
                <a:sym typeface="Arial"/>
              </a:rPr>
              <a:t>d’Histoire Terminale </a:t>
            </a:r>
            <a:r>
              <a:rPr lang="fr-FR" sz="4000"/>
              <a:t>BFI</a:t>
            </a:r>
            <a:endParaRPr/>
          </a:p>
        </p:txBody>
      </p:sp>
      <p:sp>
        <p:nvSpPr>
          <p:cNvPr id="291" name="Google Shape;291;p13"/>
          <p:cNvSpPr txBox="1">
            <a:spLocks noGrp="1"/>
          </p:cNvSpPr>
          <p:nvPr>
            <p:ph type="body" idx="1"/>
          </p:nvPr>
        </p:nvSpPr>
        <p:spPr>
          <a:xfrm>
            <a:off x="387399" y="1455821"/>
            <a:ext cx="10970412" cy="515491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None/>
            </a:pPr>
            <a:r>
              <a:rPr lang="fr-FR" sz="1900" i="1" dirty="0">
                <a:solidFill>
                  <a:srgbClr val="00B050"/>
                </a:solidFill>
                <a:latin typeface="Arial"/>
                <a:ea typeface="Arial"/>
                <a:cs typeface="Arial"/>
                <a:sym typeface="Arial"/>
              </a:rPr>
              <a:t>Les relations entre les puissances et l’opposition des modèles politiques des années 1930 à nos jours.</a:t>
            </a:r>
            <a:endParaRPr sz="1900" dirty="0"/>
          </a:p>
          <a:p>
            <a:pPr marL="228600" lvl="0" indent="-228600" algn="l" rtl="0">
              <a:lnSpc>
                <a:spcPct val="90000"/>
              </a:lnSpc>
              <a:spcBef>
                <a:spcPts val="1800"/>
              </a:spcBef>
              <a:spcAft>
                <a:spcPts val="0"/>
              </a:spcAft>
              <a:buClr>
                <a:srgbClr val="FF0000"/>
              </a:buClr>
              <a:buSzPts val="2000"/>
              <a:buChar char="▪"/>
            </a:pPr>
            <a:r>
              <a:rPr lang="fr-FR" dirty="0">
                <a:solidFill>
                  <a:srgbClr val="FF0000"/>
                </a:solidFill>
                <a:latin typeface="Arial"/>
                <a:ea typeface="Arial"/>
                <a:cs typeface="Arial"/>
                <a:sym typeface="Arial"/>
              </a:rPr>
              <a:t>Thème 1</a:t>
            </a:r>
            <a:r>
              <a:rPr lang="fr-FR" dirty="0">
                <a:latin typeface="Arial"/>
                <a:ea typeface="Arial"/>
                <a:cs typeface="Arial"/>
                <a:sym typeface="Arial"/>
              </a:rPr>
              <a:t> Fragilités des démocraties, totalitarismes et la seconde guerre mondiale</a:t>
            </a:r>
            <a:br>
              <a:rPr lang="fr-FR" dirty="0">
                <a:latin typeface="Arial"/>
                <a:ea typeface="Arial"/>
                <a:cs typeface="Arial"/>
                <a:sym typeface="Arial"/>
              </a:rPr>
            </a:br>
            <a:r>
              <a:rPr lang="fr-FR" dirty="0" err="1">
                <a:solidFill>
                  <a:srgbClr val="7030A0"/>
                </a:solidFill>
              </a:rPr>
              <a:t>Democracy</a:t>
            </a:r>
            <a:r>
              <a:rPr lang="fr-FR" dirty="0">
                <a:solidFill>
                  <a:srgbClr val="7030A0"/>
                </a:solidFill>
              </a:rPr>
              <a:t> in Danger: The Crisis of </a:t>
            </a:r>
            <a:r>
              <a:rPr lang="fr-FR" dirty="0" err="1">
                <a:solidFill>
                  <a:srgbClr val="7030A0"/>
                </a:solidFill>
              </a:rPr>
              <a:t>capitalism</a:t>
            </a:r>
            <a:r>
              <a:rPr lang="fr-FR" dirty="0">
                <a:solidFill>
                  <a:srgbClr val="7030A0"/>
                </a:solidFill>
              </a:rPr>
              <a:t>, the </a:t>
            </a:r>
            <a:r>
              <a:rPr lang="fr-FR" dirty="0" err="1">
                <a:solidFill>
                  <a:srgbClr val="7030A0"/>
                </a:solidFill>
              </a:rPr>
              <a:t>threat</a:t>
            </a:r>
            <a:r>
              <a:rPr lang="fr-FR" dirty="0">
                <a:solidFill>
                  <a:srgbClr val="7030A0"/>
                </a:solidFill>
              </a:rPr>
              <a:t> of </a:t>
            </a:r>
            <a:r>
              <a:rPr lang="fr-FR" dirty="0" err="1">
                <a:solidFill>
                  <a:srgbClr val="7030A0"/>
                </a:solidFill>
              </a:rPr>
              <a:t>Totalitarianism</a:t>
            </a:r>
            <a:r>
              <a:rPr lang="fr-FR" dirty="0">
                <a:solidFill>
                  <a:srgbClr val="7030A0"/>
                </a:solidFill>
              </a:rPr>
              <a:t> and the Road to WWII (1930-1945)</a:t>
            </a:r>
            <a:endParaRPr dirty="0">
              <a:solidFill>
                <a:srgbClr val="7030A0"/>
              </a:solidFill>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dirty="0">
                <a:solidFill>
                  <a:srgbClr val="FF0000"/>
                </a:solidFill>
                <a:latin typeface="Arial"/>
                <a:ea typeface="Arial"/>
                <a:cs typeface="Arial"/>
                <a:sym typeface="Arial"/>
              </a:rPr>
              <a:t>Thème 2 </a:t>
            </a:r>
            <a:r>
              <a:rPr lang="fr-FR" dirty="0">
                <a:latin typeface="Arial"/>
                <a:ea typeface="Arial"/>
                <a:cs typeface="Arial"/>
                <a:sym typeface="Arial"/>
              </a:rPr>
              <a:t>La multiplication des acteurs internationaux dans un monde bipolaire 1945- début 1970.</a:t>
            </a:r>
            <a:r>
              <a:rPr lang="fr-FR" dirty="0"/>
              <a:t> </a:t>
            </a:r>
            <a:r>
              <a:rPr lang="fr-FR" dirty="0">
                <a:solidFill>
                  <a:srgbClr val="7030A0"/>
                </a:solidFill>
              </a:rPr>
              <a:t>Hard and Bitter </a:t>
            </a:r>
            <a:r>
              <a:rPr lang="fr-FR" dirty="0" err="1">
                <a:solidFill>
                  <a:srgbClr val="7030A0"/>
                </a:solidFill>
              </a:rPr>
              <a:t>Peace</a:t>
            </a:r>
            <a:r>
              <a:rPr lang="fr-FR" dirty="0">
                <a:solidFill>
                  <a:srgbClr val="7030A0"/>
                </a:solidFill>
              </a:rPr>
              <a:t>: </a:t>
            </a:r>
            <a:r>
              <a:rPr lang="fr-FR" dirty="0" err="1">
                <a:solidFill>
                  <a:srgbClr val="7030A0"/>
                </a:solidFill>
              </a:rPr>
              <a:t>Bipolarity</a:t>
            </a:r>
            <a:r>
              <a:rPr lang="fr-FR" dirty="0">
                <a:solidFill>
                  <a:srgbClr val="7030A0"/>
                </a:solidFill>
              </a:rPr>
              <a:t> and </a:t>
            </a:r>
            <a:r>
              <a:rPr lang="fr-FR" dirty="0" err="1">
                <a:solidFill>
                  <a:srgbClr val="7030A0"/>
                </a:solidFill>
              </a:rPr>
              <a:t>Multipolarity</a:t>
            </a:r>
            <a:r>
              <a:rPr lang="fr-FR" dirty="0">
                <a:solidFill>
                  <a:srgbClr val="7030A0"/>
                </a:solidFill>
              </a:rPr>
              <a:t> 1945-1971</a:t>
            </a:r>
            <a:endParaRPr dirty="0">
              <a:solidFill>
                <a:srgbClr val="7030A0"/>
              </a:solidFill>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dirty="0">
                <a:solidFill>
                  <a:srgbClr val="FF0000"/>
                </a:solidFill>
                <a:latin typeface="Arial"/>
                <a:ea typeface="Arial"/>
                <a:cs typeface="Arial"/>
                <a:sym typeface="Arial"/>
              </a:rPr>
              <a:t>Thème 3 </a:t>
            </a:r>
            <a:r>
              <a:rPr lang="fr-FR" dirty="0">
                <a:latin typeface="Arial"/>
                <a:ea typeface="Arial"/>
                <a:cs typeface="Arial"/>
                <a:sym typeface="Arial"/>
              </a:rPr>
              <a:t>Les remises en cause économiques, politiques et sociales des années 1970-1991.</a:t>
            </a:r>
            <a:r>
              <a:rPr lang="fr-FR" dirty="0"/>
              <a:t> </a:t>
            </a:r>
            <a:r>
              <a:rPr lang="fr-FR" dirty="0" err="1">
                <a:solidFill>
                  <a:srgbClr val="7030A0"/>
                </a:solidFill>
              </a:rPr>
              <a:t>Politics</a:t>
            </a:r>
            <a:r>
              <a:rPr lang="fr-FR" dirty="0">
                <a:solidFill>
                  <a:srgbClr val="7030A0"/>
                </a:solidFill>
              </a:rPr>
              <a:t>, </a:t>
            </a:r>
            <a:r>
              <a:rPr lang="fr-FR" dirty="0" err="1">
                <a:solidFill>
                  <a:srgbClr val="7030A0"/>
                </a:solidFill>
              </a:rPr>
              <a:t>Economics</a:t>
            </a:r>
            <a:r>
              <a:rPr lang="fr-FR" dirty="0">
                <a:solidFill>
                  <a:srgbClr val="7030A0"/>
                </a:solidFill>
              </a:rPr>
              <a:t> and </a:t>
            </a:r>
            <a:r>
              <a:rPr lang="fr-FR" dirty="0" err="1">
                <a:solidFill>
                  <a:srgbClr val="7030A0"/>
                </a:solidFill>
              </a:rPr>
              <a:t>Ideology</a:t>
            </a:r>
            <a:r>
              <a:rPr lang="fr-FR" dirty="0">
                <a:solidFill>
                  <a:srgbClr val="7030A0"/>
                </a:solidFill>
              </a:rPr>
              <a:t> </a:t>
            </a:r>
            <a:r>
              <a:rPr lang="fr-FR" dirty="0" err="1">
                <a:solidFill>
                  <a:srgbClr val="7030A0"/>
                </a:solidFill>
              </a:rPr>
              <a:t>from</a:t>
            </a:r>
            <a:r>
              <a:rPr lang="fr-FR" dirty="0">
                <a:solidFill>
                  <a:srgbClr val="7030A0"/>
                </a:solidFill>
              </a:rPr>
              <a:t> the 1970s to the end of the Cold </a:t>
            </a:r>
            <a:r>
              <a:rPr lang="fr-FR" dirty="0" err="1">
                <a:solidFill>
                  <a:srgbClr val="7030A0"/>
                </a:solidFill>
              </a:rPr>
              <a:t>War</a:t>
            </a:r>
            <a:endParaRPr dirty="0">
              <a:solidFill>
                <a:srgbClr val="7030A0"/>
              </a:solidFill>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dirty="0">
                <a:solidFill>
                  <a:srgbClr val="FF0000"/>
                </a:solidFill>
                <a:latin typeface="Arial"/>
                <a:ea typeface="Arial"/>
                <a:cs typeface="Arial"/>
                <a:sym typeface="Arial"/>
              </a:rPr>
              <a:t>Thème 4</a:t>
            </a:r>
            <a:r>
              <a:rPr lang="fr-FR" dirty="0">
                <a:latin typeface="Arial"/>
                <a:ea typeface="Arial"/>
                <a:cs typeface="Arial"/>
                <a:sym typeface="Arial"/>
              </a:rPr>
              <a:t> Le monde, l’Europe et la France dep</a:t>
            </a:r>
            <a:r>
              <a:rPr lang="fr-FR" dirty="0"/>
              <a:t>uis les années 1</a:t>
            </a:r>
            <a:r>
              <a:rPr lang="fr-FR" dirty="0">
                <a:latin typeface="Arial"/>
                <a:ea typeface="Arial"/>
                <a:cs typeface="Arial"/>
                <a:sym typeface="Arial"/>
              </a:rPr>
              <a:t>990 entre coopérations et conflits. (oral uniquement</a:t>
            </a:r>
            <a:r>
              <a:rPr lang="fr-FR" dirty="0">
                <a:solidFill>
                  <a:srgbClr val="7030A0"/>
                </a:solidFill>
                <a:latin typeface="Arial"/>
                <a:ea typeface="Arial"/>
                <a:cs typeface="Arial"/>
                <a:sym typeface="Arial"/>
              </a:rPr>
              <a:t>)</a:t>
            </a:r>
            <a:r>
              <a:rPr lang="fr-FR" dirty="0">
                <a:solidFill>
                  <a:srgbClr val="7030A0"/>
                </a:solidFill>
              </a:rPr>
              <a:t> The World </a:t>
            </a:r>
            <a:r>
              <a:rPr lang="fr-FR" dirty="0" err="1">
                <a:solidFill>
                  <a:srgbClr val="7030A0"/>
                </a:solidFill>
              </a:rPr>
              <a:t>Since</a:t>
            </a:r>
            <a:r>
              <a:rPr lang="fr-FR" dirty="0">
                <a:solidFill>
                  <a:srgbClr val="7030A0"/>
                </a:solidFill>
              </a:rPr>
              <a:t> the End of the Cold </a:t>
            </a:r>
            <a:r>
              <a:rPr lang="fr-FR" dirty="0" err="1">
                <a:solidFill>
                  <a:srgbClr val="7030A0"/>
                </a:solidFill>
              </a:rPr>
              <a:t>War</a:t>
            </a:r>
            <a:endParaRPr dirty="0">
              <a:solidFill>
                <a:srgbClr val="7030A0"/>
              </a:solidFill>
              <a:latin typeface="Arial"/>
              <a:ea typeface="Arial"/>
              <a:cs typeface="Arial"/>
              <a:sym typeface="Arial"/>
            </a:endParaRPr>
          </a:p>
        </p:txBody>
      </p:sp>
      <p:sp>
        <p:nvSpPr>
          <p:cNvPr id="292" name="Google Shape;292;p13"/>
          <p:cNvSpPr txBox="1">
            <a:spLocks noGrp="1"/>
          </p:cNvSpPr>
          <p:nvPr>
            <p:ph type="body" idx="2"/>
          </p:nvPr>
        </p:nvSpPr>
        <p:spPr>
          <a:xfrm>
            <a:off x="6087979" y="1997839"/>
            <a:ext cx="6104021" cy="4612892"/>
          </a:xfrm>
          <a:prstGeom prst="rect">
            <a:avLst/>
          </a:prstGeom>
          <a:noFill/>
          <a:ln>
            <a:noFill/>
          </a:ln>
        </p:spPr>
        <p:txBody>
          <a:bodyPr spcFirstLastPara="1" wrap="square" lIns="0" tIns="45700" rIns="0" bIns="45700" anchor="t" anchorCtr="0">
            <a:normAutofit/>
          </a:bodyPr>
          <a:lstStyle/>
          <a:p>
            <a:pPr marL="228600" lvl="0" indent="-101600" algn="l" rtl="0">
              <a:lnSpc>
                <a:spcPct val="90000"/>
              </a:lnSpc>
              <a:spcBef>
                <a:spcPts val="0"/>
              </a:spcBef>
              <a:spcAft>
                <a:spcPts val="0"/>
              </a:spcAft>
              <a:buClr>
                <a:schemeClr val="dk1"/>
              </a:buClr>
              <a:buSzPts val="2000"/>
              <a:buNone/>
            </a:pPr>
            <a:endParaRPr/>
          </a:p>
          <a:p>
            <a:pPr marL="228600" lvl="0" indent="-101600" algn="l" rtl="0">
              <a:lnSpc>
                <a:spcPct val="90000"/>
              </a:lnSpc>
              <a:spcBef>
                <a:spcPts val="1800"/>
              </a:spcBef>
              <a:spcAft>
                <a:spcPts val="0"/>
              </a:spcAft>
              <a:buClr>
                <a:schemeClr val="dk1"/>
              </a:buClr>
              <a:buSzPts val="2000"/>
              <a:buNone/>
            </a:pPr>
            <a:endParaRPr>
              <a:latin typeface="Arial"/>
              <a:ea typeface="Arial"/>
              <a:cs typeface="Arial"/>
              <a:sym typeface="Arial"/>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p:nvPr/>
        </p:nvSpPr>
        <p:spPr>
          <a:xfrm>
            <a:off x="312821" y="612845"/>
            <a:ext cx="11117179"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dirty="0">
              <a:solidFill>
                <a:srgbClr val="FFFF00"/>
              </a:solidFill>
              <a:latin typeface="Arial"/>
              <a:ea typeface="Arial"/>
              <a:cs typeface="Arial"/>
              <a:sym typeface="Arial"/>
            </a:endParaRPr>
          </a:p>
          <a:p>
            <a:pPr marL="0" marR="0" lvl="0" indent="0" algn="l" rtl="0">
              <a:spcBef>
                <a:spcPts val="0"/>
              </a:spcBef>
              <a:spcAft>
                <a:spcPts val="0"/>
              </a:spcAft>
              <a:buNone/>
            </a:pPr>
            <a:endParaRPr sz="1800" i="1" dirty="0">
              <a:solidFill>
                <a:srgbClr val="FFFF00"/>
              </a:solidFill>
              <a:latin typeface="Arial"/>
              <a:ea typeface="Arial"/>
              <a:cs typeface="Arial"/>
              <a:sym typeface="Arial"/>
            </a:endParaRPr>
          </a:p>
          <a:p>
            <a:pPr marL="0" marR="0" lvl="0" indent="0" algn="l" rtl="0">
              <a:spcBef>
                <a:spcPts val="0"/>
              </a:spcBef>
              <a:spcAft>
                <a:spcPts val="0"/>
              </a:spcAft>
              <a:buNone/>
            </a:pPr>
            <a:endParaRPr sz="1800" i="1" dirty="0">
              <a:solidFill>
                <a:srgbClr val="FFFF00"/>
              </a:solidFill>
              <a:latin typeface="Arial"/>
              <a:ea typeface="Arial"/>
              <a:cs typeface="Arial"/>
              <a:sym typeface="Arial"/>
            </a:endParaRPr>
          </a:p>
          <a:p>
            <a:pPr marL="0" marR="0" lvl="0" indent="0" algn="l" rtl="0">
              <a:spcBef>
                <a:spcPts val="0"/>
              </a:spcBef>
              <a:spcAft>
                <a:spcPts val="0"/>
              </a:spcAft>
              <a:buNone/>
            </a:pPr>
            <a:r>
              <a:rPr lang="fr-FR" sz="2000" i="1" dirty="0">
                <a:solidFill>
                  <a:srgbClr val="007434"/>
                </a:solidFill>
                <a:latin typeface="Arial"/>
                <a:ea typeface="Arial"/>
                <a:cs typeface="Arial"/>
                <a:sym typeface="Arial"/>
              </a:rPr>
              <a:t>Les territoires dans la mondialisation entre intégrations et rivalités.</a:t>
            </a:r>
            <a:endParaRPr dirty="0"/>
          </a:p>
          <a:p>
            <a:pPr marL="0" marR="0" lvl="0" indent="0" algn="l" rtl="0">
              <a:spcBef>
                <a:spcPts val="0"/>
              </a:spcBef>
              <a:spcAft>
                <a:spcPts val="0"/>
              </a:spcAft>
              <a:buNone/>
            </a:pPr>
            <a:endParaRPr sz="2000" i="1" dirty="0">
              <a:solidFill>
                <a:srgbClr val="007434"/>
              </a:solidFill>
              <a:latin typeface="Arial"/>
              <a:ea typeface="Arial"/>
              <a:cs typeface="Arial"/>
              <a:sym typeface="Arial"/>
            </a:endParaRPr>
          </a:p>
          <a:p>
            <a:pPr marL="0" marR="0" lvl="0" indent="0" algn="l" rtl="0">
              <a:spcBef>
                <a:spcPts val="0"/>
              </a:spcBef>
              <a:spcAft>
                <a:spcPts val="0"/>
              </a:spcAft>
              <a:buNone/>
            </a:pPr>
            <a:r>
              <a:rPr lang="fr-FR" sz="2000" dirty="0">
                <a:solidFill>
                  <a:srgbClr val="FF0000"/>
                </a:solidFill>
                <a:latin typeface="Arial"/>
                <a:ea typeface="Arial"/>
                <a:cs typeface="Arial"/>
                <a:sym typeface="Arial"/>
              </a:rPr>
              <a:t>Thème 1 </a:t>
            </a:r>
            <a:r>
              <a:rPr lang="fr-FR" sz="2000" dirty="0">
                <a:solidFill>
                  <a:schemeClr val="dk1"/>
                </a:solidFill>
                <a:latin typeface="Arial"/>
                <a:ea typeface="Arial"/>
                <a:cs typeface="Arial"/>
                <a:sym typeface="Arial"/>
              </a:rPr>
              <a:t>Mers et océans: au cœur de la mondialisation </a:t>
            </a: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i="1" dirty="0">
              <a:solidFill>
                <a:srgbClr val="7030A0"/>
              </a:solidFill>
            </a:endParaRPr>
          </a:p>
          <a:p>
            <a:pPr marL="0" marR="0" lvl="0" indent="0" algn="l" rtl="0">
              <a:spcBef>
                <a:spcPts val="0"/>
              </a:spcBef>
              <a:spcAft>
                <a:spcPts val="0"/>
              </a:spcAft>
              <a:buNone/>
            </a:pPr>
            <a:r>
              <a:rPr lang="fr-FR" sz="2000" i="1" dirty="0">
                <a:solidFill>
                  <a:srgbClr val="7030A0"/>
                </a:solidFill>
              </a:rPr>
              <a:t>               </a:t>
            </a:r>
            <a:r>
              <a:rPr lang="fr-FR" sz="2000" i="1" dirty="0">
                <a:solidFill>
                  <a:srgbClr val="7030A0"/>
                </a:solidFill>
                <a:latin typeface="Arial"/>
                <a:ea typeface="Arial"/>
                <a:cs typeface="Arial"/>
                <a:sym typeface="Arial"/>
              </a:rPr>
              <a:t>Maritime Areas and </a:t>
            </a:r>
            <a:r>
              <a:rPr lang="fr-FR" sz="2000" i="1" dirty="0" err="1">
                <a:solidFill>
                  <a:srgbClr val="7030A0"/>
                </a:solidFill>
                <a:latin typeface="Arial"/>
                <a:ea typeface="Arial"/>
                <a:cs typeface="Arial"/>
                <a:sym typeface="Arial"/>
              </a:rPr>
              <a:t>Geopolitics</a:t>
            </a:r>
            <a:endParaRPr sz="2000" i="1" dirty="0">
              <a:solidFill>
                <a:srgbClr val="7030A0"/>
              </a:solidFill>
              <a:latin typeface="Arial"/>
              <a:ea typeface="Arial"/>
              <a:cs typeface="Arial"/>
              <a:sym typeface="Arial"/>
            </a:endParaRPr>
          </a:p>
          <a:p>
            <a:pPr marL="0" marR="0" lvl="0" indent="0" algn="l" rtl="0">
              <a:spcBef>
                <a:spcPts val="0"/>
              </a:spcBef>
              <a:spcAft>
                <a:spcPts val="0"/>
              </a:spcAft>
              <a:buNone/>
            </a:pPr>
            <a:endParaRPr sz="2000" i="1" dirty="0">
              <a:solidFill>
                <a:srgbClr val="7030A0"/>
              </a:solidFill>
            </a:endParaRPr>
          </a:p>
          <a:p>
            <a:pPr marL="0" marR="0" lvl="0" indent="0" algn="l" rtl="0">
              <a:spcBef>
                <a:spcPts val="0"/>
              </a:spcBef>
              <a:spcAft>
                <a:spcPts val="0"/>
              </a:spcAft>
              <a:buNone/>
            </a:pPr>
            <a:endParaRPr sz="2000" dirty="0">
              <a:solidFill>
                <a:srgbClr val="7030A0"/>
              </a:solidFill>
              <a:latin typeface="Arial"/>
              <a:ea typeface="Arial"/>
              <a:cs typeface="Arial"/>
              <a:sym typeface="Arial"/>
            </a:endParaRPr>
          </a:p>
          <a:p>
            <a:pPr marL="0" marR="0" lvl="0" indent="0" algn="l" rtl="0">
              <a:spcBef>
                <a:spcPts val="0"/>
              </a:spcBef>
              <a:spcAft>
                <a:spcPts val="0"/>
              </a:spcAft>
              <a:buNone/>
            </a:pPr>
            <a:r>
              <a:rPr lang="fr-FR" sz="2000" dirty="0" err="1">
                <a:solidFill>
                  <a:srgbClr val="FF0000"/>
                </a:solidFill>
                <a:latin typeface="Arial"/>
                <a:ea typeface="Arial"/>
                <a:cs typeface="Arial"/>
                <a:sym typeface="Arial"/>
              </a:rPr>
              <a:t>Theme</a:t>
            </a:r>
            <a:r>
              <a:rPr lang="fr-FR" sz="2000" dirty="0">
                <a:solidFill>
                  <a:srgbClr val="FF0000"/>
                </a:solidFill>
                <a:latin typeface="Arial"/>
                <a:ea typeface="Arial"/>
                <a:cs typeface="Arial"/>
                <a:sym typeface="Arial"/>
              </a:rPr>
              <a:t> 2 </a:t>
            </a:r>
            <a:r>
              <a:rPr lang="fr-FR" sz="2000" dirty="0">
                <a:solidFill>
                  <a:schemeClr val="dk1"/>
                </a:solidFill>
                <a:latin typeface="Arial"/>
                <a:ea typeface="Arial"/>
                <a:cs typeface="Arial"/>
                <a:sym typeface="Arial"/>
              </a:rPr>
              <a:t>Les dynamiques territoriales, coopérations et tensions dans la mondialisation</a:t>
            </a:r>
            <a:endParaRPr sz="2000" dirty="0">
              <a:solidFill>
                <a:schemeClr val="dk1"/>
              </a:solidFill>
              <a:latin typeface="Arial"/>
              <a:ea typeface="Arial"/>
              <a:cs typeface="Arial"/>
              <a:sym typeface="Arial"/>
            </a:endParaRPr>
          </a:p>
          <a:p>
            <a:pPr marL="0" marR="0" lvl="0" indent="0" algn="l" rtl="0">
              <a:spcBef>
                <a:spcPts val="0"/>
              </a:spcBef>
              <a:spcAft>
                <a:spcPts val="0"/>
              </a:spcAft>
              <a:buNone/>
            </a:pPr>
            <a:br>
              <a:rPr lang="fr-FR" sz="2000" dirty="0">
                <a:solidFill>
                  <a:schemeClr val="dk1"/>
                </a:solidFill>
                <a:latin typeface="Arial"/>
                <a:ea typeface="Arial"/>
                <a:cs typeface="Arial"/>
                <a:sym typeface="Arial"/>
              </a:rPr>
            </a:br>
            <a:r>
              <a:rPr lang="fr-FR" sz="2000" dirty="0">
                <a:solidFill>
                  <a:schemeClr val="dk1"/>
                </a:solidFill>
                <a:latin typeface="Arial"/>
                <a:ea typeface="Arial"/>
                <a:cs typeface="Arial"/>
                <a:sym typeface="Arial"/>
              </a:rPr>
              <a:t>               </a:t>
            </a:r>
            <a:r>
              <a:rPr lang="fr-FR" sz="2000" i="1" dirty="0" err="1">
                <a:solidFill>
                  <a:srgbClr val="7030A0"/>
                </a:solidFill>
                <a:latin typeface="Arial"/>
                <a:ea typeface="Arial"/>
                <a:cs typeface="Arial"/>
                <a:sym typeface="Arial"/>
              </a:rPr>
              <a:t>Unequal</a:t>
            </a:r>
            <a:r>
              <a:rPr lang="fr-FR" sz="2000" i="1" dirty="0">
                <a:solidFill>
                  <a:srgbClr val="7030A0"/>
                </a:solidFill>
                <a:latin typeface="Arial"/>
                <a:ea typeface="Arial"/>
                <a:cs typeface="Arial"/>
                <a:sym typeface="Arial"/>
              </a:rPr>
              <a:t> </a:t>
            </a:r>
            <a:r>
              <a:rPr lang="fr-FR" sz="2000" i="1" dirty="0" err="1">
                <a:solidFill>
                  <a:srgbClr val="7030A0"/>
                </a:solidFill>
                <a:latin typeface="Arial"/>
                <a:ea typeface="Arial"/>
                <a:cs typeface="Arial"/>
                <a:sym typeface="Arial"/>
              </a:rPr>
              <a:t>integration</a:t>
            </a:r>
            <a:r>
              <a:rPr lang="fr-FR" sz="2000" i="1" dirty="0">
                <a:solidFill>
                  <a:srgbClr val="7030A0"/>
                </a:solidFill>
                <a:latin typeface="Arial"/>
                <a:ea typeface="Arial"/>
                <a:cs typeface="Arial"/>
                <a:sym typeface="Arial"/>
              </a:rPr>
              <a:t> and </a:t>
            </a:r>
            <a:r>
              <a:rPr lang="fr-FR" sz="2000" i="1" dirty="0" err="1">
                <a:solidFill>
                  <a:srgbClr val="7030A0"/>
                </a:solidFill>
                <a:latin typeface="Arial"/>
                <a:ea typeface="Arial"/>
                <a:cs typeface="Arial"/>
                <a:sym typeface="Arial"/>
              </a:rPr>
              <a:t>Unequal</a:t>
            </a:r>
            <a:r>
              <a:rPr lang="fr-FR" sz="2000" i="1" dirty="0">
                <a:solidFill>
                  <a:srgbClr val="7030A0"/>
                </a:solidFill>
                <a:latin typeface="Arial"/>
                <a:ea typeface="Arial"/>
                <a:cs typeface="Arial"/>
                <a:sym typeface="Arial"/>
              </a:rPr>
              <a:t> </a:t>
            </a:r>
            <a:r>
              <a:rPr lang="fr-FR" sz="2000" i="1" dirty="0" err="1">
                <a:solidFill>
                  <a:srgbClr val="7030A0"/>
                </a:solidFill>
                <a:latin typeface="Arial"/>
                <a:ea typeface="Arial"/>
                <a:cs typeface="Arial"/>
                <a:sym typeface="Arial"/>
              </a:rPr>
              <a:t>Development</a:t>
            </a:r>
            <a:r>
              <a:rPr lang="fr-FR" sz="2000" i="1" dirty="0">
                <a:solidFill>
                  <a:srgbClr val="7030A0"/>
                </a:solidFill>
                <a:latin typeface="Arial"/>
                <a:ea typeface="Arial"/>
                <a:cs typeface="Arial"/>
                <a:sym typeface="Arial"/>
              </a:rPr>
              <a:t> in a </a:t>
            </a:r>
            <a:r>
              <a:rPr lang="fr-FR" sz="2000" i="1" dirty="0" err="1">
                <a:solidFill>
                  <a:srgbClr val="7030A0"/>
                </a:solidFill>
                <a:latin typeface="Arial"/>
                <a:ea typeface="Arial"/>
                <a:cs typeface="Arial"/>
                <a:sym typeface="Arial"/>
              </a:rPr>
              <a:t>Globalised</a:t>
            </a:r>
            <a:r>
              <a:rPr lang="fr-FR" sz="2000" i="1" dirty="0">
                <a:solidFill>
                  <a:srgbClr val="7030A0"/>
                </a:solidFill>
                <a:latin typeface="Arial"/>
                <a:ea typeface="Arial"/>
                <a:cs typeface="Arial"/>
                <a:sym typeface="Arial"/>
              </a:rPr>
              <a:t> World </a:t>
            </a:r>
            <a:endParaRPr sz="2000" i="1" dirty="0">
              <a:solidFill>
                <a:srgbClr val="7030A0"/>
              </a:solidFill>
              <a:latin typeface="Arial"/>
              <a:ea typeface="Arial"/>
              <a:cs typeface="Arial"/>
              <a:sym typeface="Arial"/>
            </a:endParaRPr>
          </a:p>
          <a:p>
            <a:pPr marL="0" marR="0" lvl="0" indent="0" algn="l" rtl="0">
              <a:spcBef>
                <a:spcPts val="0"/>
              </a:spcBef>
              <a:spcAft>
                <a:spcPts val="0"/>
              </a:spcAft>
              <a:buNone/>
            </a:pPr>
            <a:endParaRPr sz="2000" i="1" dirty="0">
              <a:solidFill>
                <a:srgbClr val="7030A0"/>
              </a:solidFill>
            </a:endParaRPr>
          </a:p>
          <a:p>
            <a:pPr marL="0" marR="0" lvl="0" indent="0" algn="l" rtl="0">
              <a:spcBef>
                <a:spcPts val="0"/>
              </a:spcBef>
              <a:spcAft>
                <a:spcPts val="0"/>
              </a:spcAft>
              <a:buNone/>
            </a:pPr>
            <a:endParaRPr sz="2000" dirty="0">
              <a:solidFill>
                <a:srgbClr val="7030A0"/>
              </a:solidFill>
              <a:latin typeface="Arial"/>
              <a:ea typeface="Arial"/>
              <a:cs typeface="Arial"/>
              <a:sym typeface="Arial"/>
            </a:endParaRPr>
          </a:p>
          <a:p>
            <a:pPr marL="0" marR="0" lvl="0" indent="0" algn="l" rtl="0">
              <a:spcBef>
                <a:spcPts val="0"/>
              </a:spcBef>
              <a:spcAft>
                <a:spcPts val="0"/>
              </a:spcAft>
              <a:buNone/>
            </a:pPr>
            <a:r>
              <a:rPr lang="fr-FR" sz="2000" dirty="0">
                <a:solidFill>
                  <a:srgbClr val="FF0000"/>
                </a:solidFill>
                <a:latin typeface="Arial"/>
                <a:ea typeface="Arial"/>
                <a:cs typeface="Arial"/>
                <a:sym typeface="Arial"/>
              </a:rPr>
              <a:t>Thème 3 </a:t>
            </a:r>
            <a:r>
              <a:rPr lang="fr-FR" sz="2000" dirty="0">
                <a:solidFill>
                  <a:schemeClr val="dk1"/>
                </a:solidFill>
                <a:latin typeface="Arial"/>
                <a:ea typeface="Arial"/>
                <a:cs typeface="Arial"/>
                <a:sym typeface="Arial"/>
              </a:rPr>
              <a:t>L’union européenne dans la mondialisation: des dynamiques complexes</a:t>
            </a:r>
            <a:br>
              <a:rPr lang="fr-FR" sz="2000" dirty="0">
                <a:solidFill>
                  <a:schemeClr val="dk1"/>
                </a:solidFill>
                <a:latin typeface="Arial"/>
                <a:ea typeface="Arial"/>
                <a:cs typeface="Arial"/>
                <a:sym typeface="Arial"/>
              </a:rPr>
            </a:br>
            <a:r>
              <a:rPr lang="fr-FR" sz="2000" dirty="0">
                <a:solidFill>
                  <a:schemeClr val="dk1"/>
                </a:solidFill>
                <a:latin typeface="Arial"/>
                <a:ea typeface="Arial"/>
                <a:cs typeface="Arial"/>
                <a:sym typeface="Arial"/>
              </a:rPr>
              <a:t>               </a:t>
            </a: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fr-FR" sz="2000" i="1" dirty="0">
                <a:solidFill>
                  <a:srgbClr val="7030A0"/>
                </a:solidFill>
              </a:rPr>
              <a:t>               </a:t>
            </a:r>
            <a:r>
              <a:rPr lang="fr-FR" sz="2000" i="1" dirty="0">
                <a:solidFill>
                  <a:srgbClr val="7030A0"/>
                </a:solidFill>
                <a:latin typeface="Arial"/>
                <a:ea typeface="Arial"/>
                <a:cs typeface="Arial"/>
                <a:sym typeface="Arial"/>
              </a:rPr>
              <a:t>The position of the </a:t>
            </a:r>
            <a:r>
              <a:rPr lang="fr-FR" sz="2000" i="1" dirty="0" err="1">
                <a:solidFill>
                  <a:srgbClr val="7030A0"/>
                </a:solidFill>
                <a:latin typeface="Arial"/>
                <a:ea typeface="Arial"/>
                <a:cs typeface="Arial"/>
                <a:sym typeface="Arial"/>
              </a:rPr>
              <a:t>European</a:t>
            </a:r>
            <a:r>
              <a:rPr lang="fr-FR" sz="2000" i="1" dirty="0">
                <a:solidFill>
                  <a:srgbClr val="7030A0"/>
                </a:solidFill>
                <a:latin typeface="Arial"/>
                <a:ea typeface="Arial"/>
                <a:cs typeface="Arial"/>
                <a:sym typeface="Arial"/>
              </a:rPr>
              <a:t> Union in a </a:t>
            </a:r>
            <a:r>
              <a:rPr lang="fr-FR" sz="2000" i="1" dirty="0" err="1">
                <a:solidFill>
                  <a:srgbClr val="7030A0"/>
                </a:solidFill>
                <a:latin typeface="Arial"/>
                <a:ea typeface="Arial"/>
                <a:cs typeface="Arial"/>
                <a:sym typeface="Arial"/>
              </a:rPr>
              <a:t>Globalised</a:t>
            </a:r>
            <a:r>
              <a:rPr lang="fr-FR" sz="2000" i="1" dirty="0">
                <a:solidFill>
                  <a:srgbClr val="7030A0"/>
                </a:solidFill>
                <a:latin typeface="Arial"/>
                <a:ea typeface="Arial"/>
                <a:cs typeface="Arial"/>
                <a:sym typeface="Arial"/>
              </a:rPr>
              <a:t> World</a:t>
            </a:r>
            <a:endParaRPr dirty="0"/>
          </a:p>
          <a:p>
            <a:pPr marL="0" marR="0" lvl="0" indent="0" algn="l" rtl="0">
              <a:spcBef>
                <a:spcPts val="0"/>
              </a:spcBef>
              <a:spcAft>
                <a:spcPts val="0"/>
              </a:spcAft>
              <a:buNone/>
            </a:pPr>
            <a:endParaRPr sz="2000" dirty="0">
              <a:solidFill>
                <a:srgbClr val="7030A0"/>
              </a:solidFill>
              <a:latin typeface="Arial"/>
              <a:ea typeface="Arial"/>
              <a:cs typeface="Arial"/>
              <a:sym typeface="Arial"/>
            </a:endParaRPr>
          </a:p>
          <a:p>
            <a:pPr marL="0" marR="0" lvl="0" indent="0" algn="l" rtl="0">
              <a:spcBef>
                <a:spcPts val="0"/>
              </a:spcBef>
              <a:spcAft>
                <a:spcPts val="0"/>
              </a:spcAft>
              <a:buNone/>
            </a:pP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p:txBody>
      </p:sp>
      <p:sp>
        <p:nvSpPr>
          <p:cNvPr id="298" name="Google Shape;298;p1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fr-FR" sz="3200"/>
              <a:t>Programme de </a:t>
            </a:r>
            <a:r>
              <a:rPr lang="fr-FR" sz="4000"/>
              <a:t>Géographie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5"/>
          <p:cNvSpPr/>
          <p:nvPr/>
        </p:nvSpPr>
        <p:spPr>
          <a:xfrm>
            <a:off x="541950" y="348125"/>
            <a:ext cx="11173800" cy="5948100"/>
          </a:xfrm>
          <a:prstGeom prst="rect">
            <a:avLst/>
          </a:prstGeom>
          <a:solidFill>
            <a:srgbClr val="E0E5D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u="sng">
                <a:solidFill>
                  <a:srgbClr val="FF0000"/>
                </a:solidFill>
                <a:latin typeface="Arial"/>
                <a:ea typeface="Arial"/>
                <a:cs typeface="Arial"/>
                <a:sym typeface="Arial"/>
              </a:rPr>
              <a:t>L’Evaluation</a:t>
            </a:r>
            <a:endParaRPr/>
          </a:p>
          <a:p>
            <a:pPr marL="0" marR="0" lvl="0" indent="0" algn="l" rtl="0">
              <a:spcBef>
                <a:spcPts val="0"/>
              </a:spcBef>
              <a:spcAft>
                <a:spcPts val="0"/>
              </a:spcAft>
              <a:buNone/>
            </a:pPr>
            <a:endParaRPr sz="2000" b="1" u="sng">
              <a:solidFill>
                <a:srgbClr val="FF0000"/>
              </a:solidFill>
              <a:latin typeface="Arial"/>
              <a:ea typeface="Arial"/>
              <a:cs typeface="Arial"/>
              <a:sym typeface="Arial"/>
            </a:endParaRPr>
          </a:p>
          <a:p>
            <a:pPr marL="0" marR="0" lvl="0" indent="0" algn="l" rtl="0">
              <a:spcBef>
                <a:spcPts val="0"/>
              </a:spcBef>
              <a:spcAft>
                <a:spcPts val="0"/>
              </a:spcAft>
              <a:buNone/>
            </a:pPr>
            <a:r>
              <a:rPr lang="fr-FR" sz="2000" b="1">
                <a:solidFill>
                  <a:srgbClr val="FF0000"/>
                </a:solidFill>
                <a:latin typeface="Arial"/>
                <a:ea typeface="Arial"/>
                <a:cs typeface="Arial"/>
                <a:sym typeface="Arial"/>
              </a:rPr>
              <a:t>Examen écrit: </a:t>
            </a:r>
            <a:endParaRPr/>
          </a:p>
          <a:p>
            <a:pPr marL="0" marR="0" lvl="0" indent="0" algn="l" rtl="0">
              <a:spcBef>
                <a:spcPts val="0"/>
              </a:spcBef>
              <a:spcAft>
                <a:spcPts val="0"/>
              </a:spcAft>
              <a:buNone/>
            </a:pPr>
            <a:r>
              <a:rPr lang="fr-FR" sz="2000" b="1">
                <a:solidFill>
                  <a:srgbClr val="7030A0"/>
                </a:solidFill>
                <a:latin typeface="Arial"/>
                <a:ea typeface="Arial"/>
                <a:cs typeface="Arial"/>
                <a:sym typeface="Arial"/>
              </a:rPr>
              <a:t>Thèmes 1-3 en Histoire et Géographie</a:t>
            </a:r>
            <a:endParaRPr/>
          </a:p>
          <a:p>
            <a:pPr marL="0" marR="0" lvl="0" indent="0" algn="l" rtl="0">
              <a:spcBef>
                <a:spcPts val="0"/>
              </a:spcBef>
              <a:spcAft>
                <a:spcPts val="0"/>
              </a:spcAft>
              <a:buNone/>
            </a:pPr>
            <a:endParaRPr sz="2000" b="1">
              <a:solidFill>
                <a:srgbClr val="FFFF00"/>
              </a:solidFill>
              <a:latin typeface="Arial"/>
              <a:ea typeface="Arial"/>
              <a:cs typeface="Arial"/>
              <a:sym typeface="Arial"/>
            </a:endParaRPr>
          </a:p>
          <a:p>
            <a:pPr marL="0" marR="0" lvl="0" indent="0" algn="l" rtl="0">
              <a:spcBef>
                <a:spcPts val="0"/>
              </a:spcBef>
              <a:spcAft>
                <a:spcPts val="0"/>
              </a:spcAft>
              <a:buNone/>
            </a:pPr>
            <a:r>
              <a:rPr lang="fr-FR" sz="2000" b="1" i="1">
                <a:solidFill>
                  <a:schemeClr val="dk2"/>
                </a:solidFill>
                <a:latin typeface="Arial"/>
                <a:ea typeface="Arial"/>
                <a:cs typeface="Arial"/>
                <a:sym typeface="Arial"/>
              </a:rPr>
              <a:t>Les élèves choisissent entre le sujet A ou le sujet B</a:t>
            </a:r>
            <a:endParaRPr/>
          </a:p>
          <a:p>
            <a:pPr marL="0" marR="0" lvl="0" indent="0" algn="l" rtl="0">
              <a:spcBef>
                <a:spcPts val="0"/>
              </a:spcBef>
              <a:spcAft>
                <a:spcPts val="0"/>
              </a:spcAft>
              <a:buNone/>
            </a:pPr>
            <a:endParaRPr sz="2000" b="1" i="1">
              <a:solidFill>
                <a:schemeClr val="dk2"/>
              </a:solidFill>
              <a:latin typeface="Arial"/>
              <a:ea typeface="Arial"/>
              <a:cs typeface="Arial"/>
              <a:sym typeface="Arial"/>
            </a:endParaRPr>
          </a:p>
          <a:p>
            <a:pPr marL="457200" marR="0" lvl="0" indent="-457200" algn="l" rtl="0">
              <a:spcBef>
                <a:spcPts val="0"/>
              </a:spcBef>
              <a:spcAft>
                <a:spcPts val="0"/>
              </a:spcAft>
              <a:buClr>
                <a:schemeClr val="dk2"/>
              </a:buClr>
              <a:buSzPts val="2000"/>
              <a:buFont typeface="Arial"/>
              <a:buAutoNum type="alphaUcParenR"/>
            </a:pPr>
            <a:r>
              <a:rPr lang="fr-FR" sz="2000" b="1">
                <a:solidFill>
                  <a:schemeClr val="dk2"/>
                </a:solidFill>
              </a:rPr>
              <a:t>choix d’un essai /2 en </a:t>
            </a:r>
            <a:r>
              <a:rPr lang="fr-FR" sz="2000" b="1">
                <a:solidFill>
                  <a:schemeClr val="dk2"/>
                </a:solidFill>
                <a:latin typeface="Arial"/>
                <a:ea typeface="Arial"/>
                <a:cs typeface="Arial"/>
                <a:sym typeface="Arial"/>
              </a:rPr>
              <a:t>Histoire  </a:t>
            </a:r>
            <a:endParaRPr sz="2000" b="1">
              <a:solidFill>
                <a:schemeClr val="dk2"/>
              </a:solidFill>
              <a:latin typeface="Arial"/>
              <a:ea typeface="Arial"/>
              <a:cs typeface="Arial"/>
              <a:sym typeface="Arial"/>
            </a:endParaRPr>
          </a:p>
          <a:p>
            <a:pPr marL="457200" marR="0" lvl="0" indent="0" algn="l" rtl="0">
              <a:spcBef>
                <a:spcPts val="0"/>
              </a:spcBef>
              <a:spcAft>
                <a:spcPts val="0"/>
              </a:spcAft>
              <a:buNone/>
            </a:pPr>
            <a:r>
              <a:rPr lang="fr-FR" sz="2000" b="1">
                <a:solidFill>
                  <a:schemeClr val="dk2"/>
                </a:solidFill>
                <a:latin typeface="Arial"/>
                <a:ea typeface="Arial"/>
                <a:cs typeface="Arial"/>
                <a:sym typeface="Arial"/>
              </a:rPr>
              <a:t>+ </a:t>
            </a:r>
            <a:endParaRPr sz="2000" b="1">
              <a:solidFill>
                <a:schemeClr val="dk2"/>
              </a:solidFill>
              <a:latin typeface="Arial"/>
              <a:ea typeface="Arial"/>
              <a:cs typeface="Arial"/>
              <a:sym typeface="Arial"/>
            </a:endParaRPr>
          </a:p>
          <a:p>
            <a:pPr marL="457200" marR="0" lvl="0" indent="0" algn="l" rtl="0">
              <a:spcBef>
                <a:spcPts val="0"/>
              </a:spcBef>
              <a:spcAft>
                <a:spcPts val="0"/>
              </a:spcAft>
              <a:buNone/>
            </a:pPr>
            <a:r>
              <a:rPr lang="fr-FR" sz="2000" b="1">
                <a:solidFill>
                  <a:schemeClr val="dk2"/>
                </a:solidFill>
                <a:latin typeface="Arial"/>
                <a:ea typeface="Arial"/>
                <a:cs typeface="Arial"/>
                <a:sym typeface="Arial"/>
              </a:rPr>
              <a:t>Document Based Question (DBQ) en Géographie ou Annotated Map Question</a:t>
            </a:r>
            <a:r>
              <a:rPr lang="fr-FR" sz="1800" b="1">
                <a:solidFill>
                  <a:schemeClr val="dk2"/>
                </a:solidFill>
                <a:latin typeface="Arial"/>
                <a:ea typeface="Arial"/>
                <a:cs typeface="Arial"/>
                <a:sym typeface="Arial"/>
              </a:rPr>
              <a:t>  (= réalisation d</a:t>
            </a:r>
            <a:r>
              <a:rPr lang="fr-FR" sz="1800" b="1">
                <a:solidFill>
                  <a:schemeClr val="dk2"/>
                </a:solidFill>
              </a:rPr>
              <a:t>’un </a:t>
            </a:r>
            <a:r>
              <a:rPr lang="fr-FR" sz="1800" b="1">
                <a:solidFill>
                  <a:schemeClr val="dk2"/>
                </a:solidFill>
                <a:latin typeface="Arial"/>
                <a:ea typeface="Arial"/>
                <a:cs typeface="Arial"/>
                <a:sym typeface="Arial"/>
              </a:rPr>
              <a:t>croquis avec légende organisée et réponse à</a:t>
            </a:r>
            <a:r>
              <a:rPr lang="fr-FR" sz="1800" b="1">
                <a:solidFill>
                  <a:schemeClr val="dk2"/>
                </a:solidFill>
              </a:rPr>
              <a:t> une question problématisée</a:t>
            </a:r>
            <a:r>
              <a:rPr lang="fr-FR" sz="1800" b="1">
                <a:solidFill>
                  <a:schemeClr val="dk2"/>
                </a:solidFill>
                <a:latin typeface="Arial"/>
                <a:ea typeface="Arial"/>
                <a:cs typeface="Arial"/>
                <a:sym typeface="Arial"/>
              </a:rPr>
              <a:t>)</a:t>
            </a:r>
            <a:r>
              <a:rPr lang="fr-FR" sz="2000" b="1">
                <a:solidFill>
                  <a:schemeClr val="dk2"/>
                </a:solidFill>
                <a:latin typeface="Arial"/>
                <a:ea typeface="Arial"/>
                <a:cs typeface="Arial"/>
                <a:sym typeface="Arial"/>
              </a:rPr>
              <a:t> </a:t>
            </a:r>
            <a:endParaRPr/>
          </a:p>
          <a:p>
            <a:pPr marL="0" marR="0" lvl="0" indent="0" algn="ctr" rtl="0">
              <a:spcBef>
                <a:spcPts val="0"/>
              </a:spcBef>
              <a:spcAft>
                <a:spcPts val="0"/>
              </a:spcAft>
              <a:buNone/>
            </a:pPr>
            <a:endParaRPr sz="2000" b="1">
              <a:solidFill>
                <a:schemeClr val="dk2"/>
              </a:solidFill>
            </a:endParaRPr>
          </a:p>
          <a:p>
            <a:pPr marL="0" marR="0" lvl="0" indent="0" algn="ctr" rtl="0">
              <a:spcBef>
                <a:spcPts val="0"/>
              </a:spcBef>
              <a:spcAft>
                <a:spcPts val="0"/>
              </a:spcAft>
              <a:buNone/>
            </a:pPr>
            <a:r>
              <a:rPr lang="fr-FR" sz="2000" b="1">
                <a:solidFill>
                  <a:schemeClr val="dk2"/>
                </a:solidFill>
                <a:latin typeface="Arial"/>
                <a:ea typeface="Arial"/>
                <a:cs typeface="Arial"/>
                <a:sym typeface="Arial"/>
              </a:rPr>
              <a:t>Ou</a:t>
            </a:r>
            <a:endParaRPr/>
          </a:p>
          <a:p>
            <a:pPr marL="0" marR="0" lvl="0" indent="0" algn="l" rtl="0">
              <a:spcBef>
                <a:spcPts val="0"/>
              </a:spcBef>
              <a:spcAft>
                <a:spcPts val="0"/>
              </a:spcAft>
              <a:buNone/>
            </a:pPr>
            <a:endParaRPr sz="2000" b="1">
              <a:solidFill>
                <a:schemeClr val="dk2"/>
              </a:solidFill>
              <a:latin typeface="Arial"/>
              <a:ea typeface="Arial"/>
              <a:cs typeface="Arial"/>
              <a:sym typeface="Arial"/>
            </a:endParaRPr>
          </a:p>
          <a:p>
            <a:pPr marL="0" marR="0" lvl="0" indent="0" algn="l" rtl="0">
              <a:spcBef>
                <a:spcPts val="0"/>
              </a:spcBef>
              <a:spcAft>
                <a:spcPts val="0"/>
              </a:spcAft>
              <a:buNone/>
            </a:pPr>
            <a:r>
              <a:rPr lang="fr-FR" sz="2000" b="1">
                <a:solidFill>
                  <a:schemeClr val="dk2"/>
                </a:solidFill>
                <a:latin typeface="Arial"/>
                <a:ea typeface="Arial"/>
                <a:cs typeface="Arial"/>
                <a:sym typeface="Arial"/>
              </a:rPr>
              <a:t>B) </a:t>
            </a:r>
            <a:r>
              <a:rPr lang="fr-FR" sz="2000" b="1">
                <a:solidFill>
                  <a:schemeClr val="dk2"/>
                </a:solidFill>
              </a:rPr>
              <a:t>choix d’un essai /2 en </a:t>
            </a:r>
            <a:r>
              <a:rPr lang="fr-FR" sz="2000" b="1">
                <a:solidFill>
                  <a:schemeClr val="dk2"/>
                </a:solidFill>
                <a:latin typeface="Arial"/>
                <a:ea typeface="Arial"/>
                <a:cs typeface="Arial"/>
                <a:sym typeface="Arial"/>
              </a:rPr>
              <a:t>Géographie </a:t>
            </a:r>
            <a:endParaRPr sz="2000" b="1">
              <a:solidFill>
                <a:schemeClr val="dk2"/>
              </a:solidFill>
              <a:latin typeface="Arial"/>
              <a:ea typeface="Arial"/>
              <a:cs typeface="Arial"/>
              <a:sym typeface="Arial"/>
            </a:endParaRPr>
          </a:p>
          <a:p>
            <a:pPr marL="0" marR="0" lvl="0" indent="0" algn="l" rtl="0">
              <a:spcBef>
                <a:spcPts val="0"/>
              </a:spcBef>
              <a:spcAft>
                <a:spcPts val="0"/>
              </a:spcAft>
              <a:buNone/>
            </a:pPr>
            <a:r>
              <a:rPr lang="fr-FR" sz="2000" b="1">
                <a:solidFill>
                  <a:schemeClr val="dk2"/>
                </a:solidFill>
              </a:rPr>
              <a:t>     </a:t>
            </a:r>
            <a:r>
              <a:rPr lang="fr-FR" sz="2000" b="1">
                <a:solidFill>
                  <a:schemeClr val="dk2"/>
                </a:solidFill>
                <a:latin typeface="Arial"/>
                <a:ea typeface="Arial"/>
                <a:cs typeface="Arial"/>
                <a:sym typeface="Arial"/>
              </a:rPr>
              <a:t>+   </a:t>
            </a:r>
            <a:endParaRPr sz="2000" b="1">
              <a:solidFill>
                <a:schemeClr val="dk2"/>
              </a:solidFill>
              <a:latin typeface="Arial"/>
              <a:ea typeface="Arial"/>
              <a:cs typeface="Arial"/>
              <a:sym typeface="Arial"/>
            </a:endParaRPr>
          </a:p>
          <a:p>
            <a:pPr marL="0" marR="0" lvl="0" indent="0" algn="l" rtl="0">
              <a:spcBef>
                <a:spcPts val="0"/>
              </a:spcBef>
              <a:spcAft>
                <a:spcPts val="0"/>
              </a:spcAft>
              <a:buNone/>
            </a:pPr>
            <a:r>
              <a:rPr lang="fr-FR" sz="2000" b="1">
                <a:solidFill>
                  <a:schemeClr val="dk2"/>
                </a:solidFill>
              </a:rPr>
              <a:t>     </a:t>
            </a:r>
            <a:r>
              <a:rPr lang="fr-FR" sz="2000" b="1">
                <a:solidFill>
                  <a:schemeClr val="dk2"/>
                </a:solidFill>
                <a:latin typeface="Arial"/>
                <a:ea typeface="Arial"/>
                <a:cs typeface="Arial"/>
                <a:sym typeface="Arial"/>
              </a:rPr>
              <a:t>Document Based Question (DBQ) en histoire</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fr-FR" sz="2000" b="1">
                <a:solidFill>
                  <a:srgbClr val="FF0000"/>
                </a:solidFill>
                <a:latin typeface="Arial"/>
                <a:ea typeface="Arial"/>
                <a:cs typeface="Arial"/>
                <a:sym typeface="Arial"/>
              </a:rPr>
              <a:t>Examen oral: </a:t>
            </a:r>
            <a:r>
              <a:rPr lang="fr-FR" sz="2000" b="1">
                <a:solidFill>
                  <a:srgbClr val="7030A0"/>
                </a:solidFill>
                <a:latin typeface="Arial"/>
                <a:ea typeface="Arial"/>
                <a:cs typeface="Arial"/>
                <a:sym typeface="Arial"/>
              </a:rPr>
              <a:t>Ajout du thème 4 en Histoire.</a:t>
            </a:r>
            <a:endParaRPr/>
          </a:p>
          <a:p>
            <a:pPr marL="0" marR="0" lvl="0" indent="0" algn="l" rtl="0">
              <a:spcBef>
                <a:spcPts val="0"/>
              </a:spcBef>
              <a:spcAft>
                <a:spcPts val="0"/>
              </a:spcAft>
              <a:buNone/>
            </a:pPr>
            <a:endParaRPr sz="2000" b="1">
              <a:solidFill>
                <a:srgbClr val="7030A0"/>
              </a:solidFill>
              <a:latin typeface="Arial"/>
              <a:ea typeface="Arial"/>
              <a:cs typeface="Arial"/>
              <a:sym typeface="Arial"/>
            </a:endParaRPr>
          </a:p>
          <a:p>
            <a:pPr marL="0" marR="0" lvl="0" indent="0" algn="l" rtl="0">
              <a:spcBef>
                <a:spcPts val="0"/>
              </a:spcBef>
              <a:spcAft>
                <a:spcPts val="0"/>
              </a:spcAft>
              <a:buNone/>
            </a:pPr>
            <a:endParaRPr sz="2000">
              <a:solidFill>
                <a:srgbClr val="FFFF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6"/>
          <p:cNvSpPr txBox="1">
            <a:spLocks noGrp="1"/>
          </p:cNvSpPr>
          <p:nvPr>
            <p:ph type="title"/>
          </p:nvPr>
        </p:nvSpPr>
        <p:spPr>
          <a:xfrm>
            <a:off x="310242" y="76200"/>
            <a:ext cx="11511643"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a:t>HISTOIRE GEOGRAPHIE  Examen Oral    durée 15 minutes: en anglais</a:t>
            </a:r>
            <a:endParaRPr dirty="0"/>
          </a:p>
        </p:txBody>
      </p:sp>
      <p:sp>
        <p:nvSpPr>
          <p:cNvPr id="309" name="Google Shape;309;p16"/>
          <p:cNvSpPr txBox="1">
            <a:spLocks noGrp="1"/>
          </p:cNvSpPr>
          <p:nvPr>
            <p:ph type="body" idx="1"/>
          </p:nvPr>
        </p:nvSpPr>
        <p:spPr>
          <a:xfrm>
            <a:off x="1104900" y="1600200"/>
            <a:ext cx="9982200" cy="4572000"/>
          </a:xfrm>
          <a:prstGeom prst="rect">
            <a:avLst/>
          </a:prstGeom>
          <a:solidFill>
            <a:srgbClr val="FFFF76"/>
          </a:solid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Clr>
                <a:schemeClr val="dk2"/>
              </a:buClr>
              <a:buSzPts val="2000"/>
              <a:buChar char="▪"/>
            </a:pPr>
            <a:r>
              <a:rPr lang="fr-FR">
                <a:solidFill>
                  <a:schemeClr val="dk2"/>
                </a:solidFill>
              </a:rPr>
              <a:t>L’épreuve orale porte sur la liste thématique élaborée par la discipline.</a:t>
            </a:r>
            <a:endParaRPr/>
          </a:p>
          <a:p>
            <a:pPr marL="228600" lvl="0" indent="-228600" algn="l" rtl="0">
              <a:lnSpc>
                <a:spcPct val="90000"/>
              </a:lnSpc>
              <a:spcBef>
                <a:spcPts val="1800"/>
              </a:spcBef>
              <a:spcAft>
                <a:spcPts val="0"/>
              </a:spcAft>
              <a:buClr>
                <a:schemeClr val="dk2"/>
              </a:buClr>
              <a:buSzPts val="2000"/>
              <a:buChar char="▪"/>
            </a:pPr>
            <a:r>
              <a:rPr lang="fr-FR">
                <a:solidFill>
                  <a:schemeClr val="dk2"/>
                </a:solidFill>
              </a:rPr>
              <a:t>Elle comprend deux éléments: </a:t>
            </a:r>
            <a:r>
              <a:rPr lang="fr-FR" b="1">
                <a:solidFill>
                  <a:schemeClr val="dk2"/>
                </a:solidFill>
              </a:rPr>
              <a:t>les problématiques et les notions</a:t>
            </a:r>
            <a:r>
              <a:rPr lang="fr-FR">
                <a:solidFill>
                  <a:schemeClr val="dk2"/>
                </a:solidFill>
              </a:rPr>
              <a:t>. Une liste comportant dix problématiques et dix notions, est divulguée aux candidats environ un mois avant l’épreuve écrite </a:t>
            </a:r>
            <a:endParaRPr/>
          </a:p>
          <a:p>
            <a:pPr marL="228600" lvl="0" indent="-228600" algn="l" rtl="0">
              <a:lnSpc>
                <a:spcPct val="90000"/>
              </a:lnSpc>
              <a:spcBef>
                <a:spcPts val="1800"/>
              </a:spcBef>
              <a:spcAft>
                <a:spcPts val="0"/>
              </a:spcAft>
              <a:buClr>
                <a:schemeClr val="dk2"/>
              </a:buClr>
              <a:buSzPts val="2000"/>
              <a:buChar char="▪"/>
            </a:pPr>
            <a:r>
              <a:rPr lang="fr-FR">
                <a:solidFill>
                  <a:schemeClr val="dk2"/>
                </a:solidFill>
              </a:rPr>
              <a:t>Au début de l’épreuve orale, le candidat tire au sort une des dix problématiques et une des dix notions. Si la problématique tirée au sort par le candidat porte sur un sujet d’histoire, la notion portera sur un sujet de géographie et vice versa.</a:t>
            </a:r>
            <a:endParaRPr/>
          </a:p>
          <a:p>
            <a:pPr marL="228600" lvl="0" indent="-228600" algn="l" rtl="0">
              <a:lnSpc>
                <a:spcPct val="90000"/>
              </a:lnSpc>
              <a:spcBef>
                <a:spcPts val="1800"/>
              </a:spcBef>
              <a:spcAft>
                <a:spcPts val="0"/>
              </a:spcAft>
              <a:buClr>
                <a:schemeClr val="dk2"/>
              </a:buClr>
              <a:buSzPts val="2000"/>
              <a:buChar char="▪"/>
            </a:pPr>
            <a:r>
              <a:rPr lang="fr-FR">
                <a:solidFill>
                  <a:schemeClr val="dk2"/>
                </a:solidFill>
              </a:rPr>
              <a:t>Le candidat dispose de 20 minutes dans une salle surveillée pour préparer son exposé sans aucun support.</a:t>
            </a:r>
            <a:endParaRPr/>
          </a:p>
          <a:p>
            <a:pPr marL="228600" lvl="0" indent="-228600" algn="l" rtl="0">
              <a:lnSpc>
                <a:spcPct val="90000"/>
              </a:lnSpc>
              <a:spcBef>
                <a:spcPts val="1800"/>
              </a:spcBef>
              <a:spcAft>
                <a:spcPts val="0"/>
              </a:spcAft>
              <a:buClr>
                <a:schemeClr val="dk2"/>
              </a:buClr>
              <a:buSzPts val="2000"/>
              <a:buChar char="▪"/>
            </a:pPr>
            <a:r>
              <a:rPr lang="fr-FR">
                <a:solidFill>
                  <a:schemeClr val="dk2"/>
                </a:solidFill>
              </a:rPr>
              <a:t>L’exposé doit durer 5 minutes. Les examinateurs poursuivent ensuite en posant des questions à partir de l’exposé, avant d'enchaîner avec 5 min. de questions portant sur la notion dans l’autre discipline.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570fbc45be_0_123"/>
          <p:cNvSpPr txBox="1">
            <a:spLocks noGrp="1"/>
          </p:cNvSpPr>
          <p:nvPr>
            <p:ph type="ctrTitle"/>
          </p:nvPr>
        </p:nvSpPr>
        <p:spPr>
          <a:xfrm>
            <a:off x="1338867" y="2335685"/>
            <a:ext cx="9515700" cy="1363200"/>
          </a:xfrm>
          <a:prstGeom prst="rect">
            <a:avLst/>
          </a:prstGeom>
          <a:noFill/>
          <a:ln>
            <a:noFill/>
          </a:ln>
        </p:spPr>
        <p:txBody>
          <a:bodyPr spcFirstLastPara="1" wrap="square" lIns="121900" tIns="121900" rIns="121900" bIns="121900" anchor="b" anchorCtr="0">
            <a:normAutofit/>
          </a:bodyPr>
          <a:lstStyle/>
          <a:p>
            <a:pPr marL="0" lvl="0" indent="0" algn="ctr" rtl="0">
              <a:lnSpc>
                <a:spcPct val="100000"/>
              </a:lnSpc>
              <a:spcBef>
                <a:spcPts val="0"/>
              </a:spcBef>
              <a:spcAft>
                <a:spcPts val="0"/>
              </a:spcAft>
              <a:buSzPts val="7200"/>
              <a:buNone/>
            </a:pPr>
            <a:r>
              <a:rPr lang="fr-FR"/>
              <a:t>Connaissance du monde</a:t>
            </a:r>
            <a:endParaRPr/>
          </a:p>
        </p:txBody>
      </p:sp>
      <p:sp>
        <p:nvSpPr>
          <p:cNvPr id="315" name="Google Shape;315;g2570fbc45be_0_123"/>
          <p:cNvSpPr txBox="1">
            <a:spLocks noGrp="1"/>
          </p:cNvSpPr>
          <p:nvPr>
            <p:ph type="subTitle" idx="1"/>
          </p:nvPr>
        </p:nvSpPr>
        <p:spPr>
          <a:xfrm>
            <a:off x="2849633" y="3800052"/>
            <a:ext cx="6494100" cy="1056900"/>
          </a:xfrm>
          <a:prstGeom prst="rect">
            <a:avLst/>
          </a:prstGeom>
          <a:noFill/>
          <a:ln>
            <a:noFill/>
          </a:ln>
        </p:spPr>
        <p:txBody>
          <a:bodyPr spcFirstLastPara="1" wrap="square" lIns="121900" tIns="121900" rIns="121900" bIns="121900" anchor="t" anchorCtr="0">
            <a:normAutofit/>
          </a:bodyPr>
          <a:lstStyle/>
          <a:p>
            <a:pPr marL="0" lvl="0" indent="0" algn="ctr" rtl="0">
              <a:lnSpc>
                <a:spcPct val="100000"/>
              </a:lnSpc>
              <a:spcBef>
                <a:spcPts val="0"/>
              </a:spcBef>
              <a:spcAft>
                <a:spcPts val="0"/>
              </a:spcAft>
              <a:buSzPts val="3200"/>
              <a:buNone/>
            </a:pPr>
            <a:r>
              <a:rPr lang="fr-FR" b="1"/>
              <a:t>2023-2024</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2570fbc45be_0_185"/>
          <p:cNvSpPr txBox="1">
            <a:spLocks noGrp="1"/>
          </p:cNvSpPr>
          <p:nvPr>
            <p:ph type="title"/>
          </p:nvPr>
        </p:nvSpPr>
        <p:spPr>
          <a:xfrm>
            <a:off x="554133" y="791156"/>
            <a:ext cx="15147600" cy="12576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5300"/>
              <a:buNone/>
            </a:pPr>
            <a:r>
              <a:rPr lang="fr-FR"/>
              <a:t>Connaissance du Monde</a:t>
            </a:r>
            <a:endParaRPr/>
          </a:p>
        </p:txBody>
      </p:sp>
      <p:sp>
        <p:nvSpPr>
          <p:cNvPr id="321" name="Google Shape;321;g2570fbc45be_0_185"/>
          <p:cNvSpPr txBox="1"/>
          <p:nvPr/>
        </p:nvSpPr>
        <p:spPr>
          <a:xfrm>
            <a:off x="369700" y="1645167"/>
            <a:ext cx="11590500" cy="4817700"/>
          </a:xfrm>
          <a:prstGeom prst="rect">
            <a:avLst/>
          </a:prstGeom>
          <a:noFill/>
          <a:ln>
            <a:noFill/>
          </a:ln>
        </p:spPr>
        <p:txBody>
          <a:bodyPr spcFirstLastPara="1" wrap="square" lIns="121900" tIns="121900" rIns="121900" bIns="121900" anchor="t" anchorCtr="0">
            <a:spAutoFit/>
          </a:bodyPr>
          <a:lstStyle/>
          <a:p>
            <a:pPr marL="609600" marR="0" lvl="0" indent="-476250" algn="l" rtl="0">
              <a:lnSpc>
                <a:spcPct val="100000"/>
              </a:lnSpc>
              <a:spcBef>
                <a:spcPts val="0"/>
              </a:spcBef>
              <a:spcAft>
                <a:spcPts val="0"/>
              </a:spcAft>
              <a:buClr>
                <a:srgbClr val="FF0000"/>
              </a:buClr>
              <a:buSzPts val="2700"/>
              <a:buFont typeface="Open Sans"/>
              <a:buChar char="●"/>
            </a:pPr>
            <a:r>
              <a:rPr lang="fr-FR" sz="2700" b="1" i="0" u="none" strike="noStrike" cap="none">
                <a:solidFill>
                  <a:srgbClr val="FF0000"/>
                </a:solidFill>
                <a:latin typeface="Open Sans"/>
                <a:ea typeface="Open Sans"/>
                <a:cs typeface="Open Sans"/>
                <a:sym typeface="Open Sans"/>
              </a:rPr>
              <a:t>Perfectionnement linguistique</a:t>
            </a:r>
            <a:endParaRPr sz="2700" b="1" i="0" u="none" strike="noStrike" cap="none">
              <a:solidFill>
                <a:srgbClr val="FF0000"/>
              </a:solidFill>
              <a:latin typeface="Open Sans"/>
              <a:ea typeface="Open Sans"/>
              <a:cs typeface="Open Sans"/>
              <a:sym typeface="Open Sans"/>
            </a:endParaRPr>
          </a:p>
          <a:p>
            <a:pPr marL="609600" marR="0" lvl="0" indent="-476250" algn="l" rtl="0">
              <a:lnSpc>
                <a:spcPct val="100000"/>
              </a:lnSpc>
              <a:spcBef>
                <a:spcPts val="0"/>
              </a:spcBef>
              <a:spcAft>
                <a:spcPts val="0"/>
              </a:spcAft>
              <a:buClr>
                <a:srgbClr val="000000"/>
              </a:buClr>
              <a:buSzPts val="2700"/>
              <a:buFont typeface="Open Sans"/>
              <a:buChar char="●"/>
            </a:pPr>
            <a:r>
              <a:rPr lang="fr-FR" sz="2700" b="1" i="0" u="none" strike="noStrike" cap="none">
                <a:solidFill>
                  <a:srgbClr val="FF0000"/>
                </a:solidFill>
                <a:latin typeface="Open Sans"/>
                <a:ea typeface="Open Sans"/>
                <a:cs typeface="Open Sans"/>
                <a:sym typeface="Open Sans"/>
              </a:rPr>
              <a:t>Compréhension d’un monde complexe </a:t>
            </a:r>
            <a:r>
              <a:rPr lang="fr-FR" sz="2700" b="1" i="0" u="none" strike="noStrike" cap="none">
                <a:solidFill>
                  <a:srgbClr val="000000"/>
                </a:solidFill>
                <a:latin typeface="Open Sans"/>
                <a:ea typeface="Open Sans"/>
                <a:cs typeface="Open Sans"/>
                <a:sym typeface="Open Sans"/>
              </a:rPr>
              <a:t>(spécificités culturelles du Royaume-Uni: sujets politiques, économiques, sociétaux, environnementaux… dans une perspective nationale et internationale) </a:t>
            </a:r>
            <a:endParaRPr sz="27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fr-FR" sz="2700" b="1" i="1" u="none" strike="noStrike" cap="none">
                <a:solidFill>
                  <a:srgbClr val="FF0000"/>
                </a:solidFill>
                <a:latin typeface="Open Sans"/>
                <a:ea typeface="Open Sans"/>
                <a:cs typeface="Open Sans"/>
                <a:sym typeface="Open Sans"/>
              </a:rPr>
              <a:t>Penser la société</a:t>
            </a:r>
            <a:endParaRPr sz="2700" b="1" i="1"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fr-FR" sz="2700" b="1" i="1" u="none" strike="noStrike" cap="none">
                <a:solidFill>
                  <a:srgbClr val="FF0000"/>
                </a:solidFill>
                <a:latin typeface="Open Sans"/>
                <a:ea typeface="Open Sans"/>
                <a:cs typeface="Open Sans"/>
                <a:sym typeface="Open Sans"/>
              </a:rPr>
              <a:t>Habiter le monde</a:t>
            </a:r>
            <a:endParaRPr sz="2700" b="1" i="1"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fr-FR" sz="2700" b="1" i="1" u="none" strike="noStrike" cap="none">
                <a:solidFill>
                  <a:srgbClr val="FF0000"/>
                </a:solidFill>
                <a:latin typeface="Open Sans"/>
                <a:ea typeface="Open Sans"/>
                <a:cs typeface="Open Sans"/>
                <a:sym typeface="Open Sans"/>
              </a:rPr>
              <a:t>Construire l’avenir </a:t>
            </a:r>
            <a:endParaRPr sz="2700" b="1" i="1" u="none" strike="noStrike" cap="none">
              <a:solidFill>
                <a:srgbClr val="FF0000"/>
              </a:solidFill>
              <a:latin typeface="Open Sans"/>
              <a:ea typeface="Open Sans"/>
              <a:cs typeface="Open Sans"/>
              <a:sym typeface="Open Sans"/>
            </a:endParaRPr>
          </a:p>
          <a:p>
            <a:pPr marL="609600" marR="0" lvl="0" indent="-476250" algn="l" rtl="0">
              <a:lnSpc>
                <a:spcPct val="100000"/>
              </a:lnSpc>
              <a:spcBef>
                <a:spcPts val="0"/>
              </a:spcBef>
              <a:spcAft>
                <a:spcPts val="0"/>
              </a:spcAft>
              <a:buClr>
                <a:srgbClr val="000000"/>
              </a:buClr>
              <a:buSzPts val="2700"/>
              <a:buFont typeface="Open Sans"/>
              <a:buChar char="●"/>
            </a:pPr>
            <a:r>
              <a:rPr lang="fr-FR" sz="2700" b="1" i="0" u="none" strike="noStrike" cap="none">
                <a:solidFill>
                  <a:srgbClr val="FF0000"/>
                </a:solidFill>
                <a:latin typeface="Open Sans"/>
                <a:ea typeface="Open Sans"/>
                <a:cs typeface="Open Sans"/>
                <a:sym typeface="Open Sans"/>
              </a:rPr>
              <a:t>Projet avec un partenaire international </a:t>
            </a:r>
            <a:r>
              <a:rPr lang="fr-FR" sz="2700" b="1" i="0" u="none" strike="noStrike" cap="none">
                <a:solidFill>
                  <a:srgbClr val="000000"/>
                </a:solidFill>
                <a:latin typeface="Open Sans"/>
                <a:ea typeface="Open Sans"/>
                <a:cs typeface="Open Sans"/>
                <a:sym typeface="Open Sans"/>
              </a:rPr>
              <a:t>(engagement individuel dans un projet en partenariat avec une organisation, institution, ONG, … </a:t>
            </a:r>
            <a:endParaRPr sz="2700" b="1"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txBox="1">
            <a:spLocks noGrp="1"/>
          </p:cNvSpPr>
          <p:nvPr>
            <p:ph type="ctrTitle"/>
          </p:nvPr>
        </p:nvSpPr>
        <p:spPr>
          <a:xfrm>
            <a:off x="2197100" y="128790"/>
            <a:ext cx="10096500" cy="1493948"/>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dk2"/>
              </a:buClr>
              <a:buSzPts val="4400"/>
              <a:buFont typeface="Arial"/>
              <a:buNone/>
            </a:pPr>
            <a:r>
              <a:rPr lang="fr-FR">
                <a:solidFill>
                  <a:schemeClr val="dk2"/>
                </a:solidFill>
                <a:latin typeface="Arial"/>
                <a:ea typeface="Arial"/>
                <a:cs typeface="Arial"/>
                <a:sym typeface="Arial"/>
              </a:rPr>
              <a:t>BACCALAURÉAT OIB</a:t>
            </a:r>
            <a:endParaRPr/>
          </a:p>
        </p:txBody>
      </p:sp>
      <p:sp>
        <p:nvSpPr>
          <p:cNvPr id="189" name="Google Shape;189;p2"/>
          <p:cNvSpPr/>
          <p:nvPr/>
        </p:nvSpPr>
        <p:spPr>
          <a:xfrm>
            <a:off x="3065171" y="1210614"/>
            <a:ext cx="7057621" cy="4456090"/>
          </a:xfrm>
          <a:prstGeom prst="rect">
            <a:avLst/>
          </a:prstGeom>
          <a:solidFill>
            <a:schemeClr val="accent1"/>
          </a:solidFill>
          <a:ln w="48000" cap="flat" cmpd="thickThin">
            <a:solidFill>
              <a:srgbClr val="3B34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800" b="0" i="0" u="none" strike="noStrike" cap="none">
                <a:solidFill>
                  <a:schemeClr val="lt1"/>
                </a:solidFill>
                <a:latin typeface="Arial"/>
                <a:ea typeface="Arial"/>
                <a:cs typeface="Arial"/>
                <a:sym typeface="Arial"/>
              </a:rPr>
              <a:t>Baccalauréat Français</a:t>
            </a:r>
            <a:endParaRPr/>
          </a:p>
          <a:p>
            <a:pPr marL="0" marR="0" lvl="0" indent="0" algn="ctr" rtl="0">
              <a:spcBef>
                <a:spcPts val="0"/>
              </a:spcBef>
              <a:spcAft>
                <a:spcPts val="0"/>
              </a:spcAft>
              <a:buNone/>
            </a:pPr>
            <a:r>
              <a:rPr lang="fr-FR" sz="2800" b="0" i="0" u="none" strike="noStrike" cap="none">
                <a:solidFill>
                  <a:srgbClr val="FF0000"/>
                </a:solidFill>
                <a:latin typeface="Arial"/>
                <a:ea typeface="Arial"/>
                <a:cs typeface="Arial"/>
                <a:sym typeface="Arial"/>
              </a:rPr>
              <a:t> </a:t>
            </a:r>
            <a:r>
              <a:rPr lang="fr-FR" sz="4400" b="0" i="0" u="none" strike="noStrike" cap="none">
                <a:solidFill>
                  <a:srgbClr val="FF0000"/>
                </a:solidFill>
                <a:latin typeface="Arial"/>
                <a:ea typeface="Arial"/>
                <a:cs typeface="Arial"/>
                <a:sym typeface="Arial"/>
              </a:rPr>
              <a:t>+</a:t>
            </a:r>
            <a:endParaRPr/>
          </a:p>
          <a:p>
            <a:pPr marL="0" marR="0" lvl="0" indent="0" algn="ctr" rtl="0">
              <a:spcBef>
                <a:spcPts val="0"/>
              </a:spcBef>
              <a:spcAft>
                <a:spcPts val="0"/>
              </a:spcAft>
              <a:buNone/>
            </a:pPr>
            <a:r>
              <a:rPr lang="fr-FR" sz="2800" b="0" i="0" u="none" strike="noStrike" cap="none">
                <a:solidFill>
                  <a:schemeClr val="lt1"/>
                </a:solidFill>
                <a:latin typeface="Arial"/>
                <a:ea typeface="Arial"/>
                <a:cs typeface="Arial"/>
                <a:sym typeface="Arial"/>
              </a:rPr>
              <a:t>Baccalauréat Français International</a:t>
            </a:r>
            <a:endParaRPr sz="2800">
              <a:solidFill>
                <a:schemeClr val="lt1"/>
              </a:solidFill>
            </a:endParaRPr>
          </a:p>
          <a:p>
            <a:pPr marL="0" marR="0" lvl="0" indent="0" algn="ctr" rtl="0">
              <a:spcBef>
                <a:spcPts val="0"/>
              </a:spcBef>
              <a:spcAft>
                <a:spcPts val="0"/>
              </a:spcAft>
              <a:buNone/>
            </a:pPr>
            <a:r>
              <a:rPr lang="fr-FR" sz="2800" b="0" i="0" u="none" strike="noStrike" cap="none">
                <a:solidFill>
                  <a:schemeClr val="lt1"/>
                </a:solidFill>
                <a:latin typeface="Arial"/>
                <a:ea typeface="Arial"/>
                <a:cs typeface="Arial"/>
                <a:sym typeface="Arial"/>
              </a:rPr>
              <a:t>Option Bilingue (Britannique)</a:t>
            </a:r>
            <a:endParaRPr sz="1800" b="0" i="0" u="none" strike="noStrike" cap="none">
              <a:solidFill>
                <a:schemeClr val="lt1"/>
              </a:solidFill>
              <a:latin typeface="Arial"/>
              <a:ea typeface="Arial"/>
              <a:cs typeface="Arial"/>
              <a:sym typeface="Arial"/>
            </a:endParaRPr>
          </a:p>
        </p:txBody>
      </p:sp>
      <p:cxnSp>
        <p:nvCxnSpPr>
          <p:cNvPr id="190" name="Google Shape;190;p2"/>
          <p:cNvCxnSpPr/>
          <p:nvPr/>
        </p:nvCxnSpPr>
        <p:spPr>
          <a:xfrm>
            <a:off x="6593982" y="4159876"/>
            <a:ext cx="425004" cy="296214"/>
          </a:xfrm>
          <a:prstGeom prst="straightConnector1">
            <a:avLst/>
          </a:prstGeom>
          <a:noFill/>
          <a:ln w="9525" cap="rnd" cmpd="sng">
            <a:solidFill>
              <a:schemeClr val="accent1"/>
            </a:solidFill>
            <a:prstDash val="solid"/>
            <a:round/>
            <a:headEnd type="none" w="sm" len="sm"/>
            <a:tailEnd type="stealth" w="med" len="med"/>
          </a:ln>
        </p:spPr>
      </p:cxn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570fbc45be_0_247"/>
          <p:cNvSpPr txBox="1">
            <a:spLocks noGrp="1"/>
          </p:cNvSpPr>
          <p:nvPr>
            <p:ph type="title"/>
          </p:nvPr>
        </p:nvSpPr>
        <p:spPr>
          <a:xfrm>
            <a:off x="369700" y="353067"/>
            <a:ext cx="11360700" cy="9432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0416"/>
              <a:buNone/>
            </a:pPr>
            <a:r>
              <a:rPr lang="fr-FR"/>
              <a:t>Connaissance du Monde </a:t>
            </a:r>
            <a:endParaRPr/>
          </a:p>
        </p:txBody>
      </p:sp>
      <p:sp>
        <p:nvSpPr>
          <p:cNvPr id="327" name="Google Shape;327;g2570fbc45be_0_247"/>
          <p:cNvSpPr txBox="1"/>
          <p:nvPr/>
        </p:nvSpPr>
        <p:spPr>
          <a:xfrm>
            <a:off x="300800" y="1296267"/>
            <a:ext cx="11590500" cy="5401800"/>
          </a:xfrm>
          <a:prstGeom prst="rect">
            <a:avLst/>
          </a:prstGeom>
          <a:noFill/>
          <a:ln>
            <a:noFill/>
          </a:ln>
        </p:spPr>
        <p:txBody>
          <a:bodyPr spcFirstLastPara="1" wrap="square" lIns="121900" tIns="121900" rIns="121900" bIns="121900" anchor="t" anchorCtr="0">
            <a:spAutoFit/>
          </a:bodyPr>
          <a:lstStyle/>
          <a:p>
            <a:pPr marL="609600" marR="0" lvl="0" indent="-438150" algn="just" rtl="0">
              <a:lnSpc>
                <a:spcPct val="115000"/>
              </a:lnSpc>
              <a:spcBef>
                <a:spcPts val="0"/>
              </a:spcBef>
              <a:spcAft>
                <a:spcPts val="0"/>
              </a:spcAft>
              <a:buClr>
                <a:srgbClr val="000000"/>
              </a:buClr>
              <a:buSzPts val="2100"/>
              <a:buFont typeface="Arial"/>
              <a:buChar char="●"/>
            </a:pPr>
            <a:r>
              <a:rPr lang="fr-FR" sz="2100" b="1" i="0" u="none" strike="noStrike" cap="none">
                <a:solidFill>
                  <a:srgbClr val="000000"/>
                </a:solidFill>
                <a:latin typeface="Arial"/>
                <a:ea typeface="Arial"/>
                <a:cs typeface="Arial"/>
                <a:sym typeface="Arial"/>
              </a:rPr>
              <a:t>Penser la société </a:t>
            </a:r>
            <a:endParaRPr sz="21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Comprendre comment les sociétés se structurent et évoluent</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Comprendre le fonctionnement de l’État, analyser la vie des institutions</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Élaborer et exprimer sa pensée, son opinion, commenter les évolutions de la société</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609600" marR="0" lvl="0" indent="-438150" algn="just" rtl="0">
              <a:lnSpc>
                <a:spcPct val="115000"/>
              </a:lnSpc>
              <a:spcBef>
                <a:spcPts val="0"/>
              </a:spcBef>
              <a:spcAft>
                <a:spcPts val="0"/>
              </a:spcAft>
              <a:buClr>
                <a:srgbClr val="000000"/>
              </a:buClr>
              <a:buSzPts val="2100"/>
              <a:buFont typeface="Arial"/>
              <a:buChar char="●"/>
            </a:pPr>
            <a:r>
              <a:rPr lang="fr-FR" sz="2100" b="1" i="0" u="none" strike="noStrike" cap="none">
                <a:solidFill>
                  <a:srgbClr val="000000"/>
                </a:solidFill>
                <a:latin typeface="Arial"/>
                <a:ea typeface="Arial"/>
                <a:cs typeface="Arial"/>
                <a:sym typeface="Arial"/>
              </a:rPr>
              <a:t>Habiter le monde </a:t>
            </a:r>
            <a:endParaRPr sz="21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Partager les espaces (de vie, de travail, de loisir…)</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Se déplacer (tous les jours / pour les vacances / dans ses frontières / à l’étranger / émigrer…)</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Accueillir, accepter, partager (la diversité culturelle et linguistique)</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609600" marR="0" lvl="0" indent="-438150" algn="just" rtl="0">
              <a:lnSpc>
                <a:spcPct val="115000"/>
              </a:lnSpc>
              <a:spcBef>
                <a:spcPts val="0"/>
              </a:spcBef>
              <a:spcAft>
                <a:spcPts val="0"/>
              </a:spcAft>
              <a:buClr>
                <a:srgbClr val="000000"/>
              </a:buClr>
              <a:buSzPts val="2100"/>
              <a:buFont typeface="Arial"/>
              <a:buChar char="●"/>
            </a:pPr>
            <a:r>
              <a:rPr lang="fr-FR" sz="2100" b="1" i="0" u="none" strike="noStrike" cap="none">
                <a:solidFill>
                  <a:srgbClr val="000000"/>
                </a:solidFill>
                <a:latin typeface="Arial"/>
                <a:ea typeface="Arial"/>
                <a:cs typeface="Arial"/>
                <a:sym typeface="Arial"/>
              </a:rPr>
              <a:t>Construire l’avenir.</a:t>
            </a:r>
            <a:endParaRPr sz="21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Protéger, conserver, améliorer</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Chercher les voies du développement durable</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Innover, créer, évoluer</a:t>
            </a:r>
            <a:endParaRPr sz="32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570fbc45be_0_0"/>
          <p:cNvSpPr/>
          <p:nvPr/>
        </p:nvSpPr>
        <p:spPr>
          <a:xfrm>
            <a:off x="98621" y="0"/>
            <a:ext cx="11994900" cy="6786000"/>
          </a:xfrm>
          <a:prstGeom prst="rect">
            <a:avLst/>
          </a:prstGeom>
          <a:noFill/>
          <a:ln>
            <a:noFill/>
          </a:ln>
        </p:spPr>
        <p:txBody>
          <a:bodyPr spcFirstLastPara="1" wrap="square" lIns="121900" tIns="60925" rIns="121900" bIns="60925" anchor="t" anchorCtr="0">
            <a:noAutofit/>
          </a:bodyPr>
          <a:lstStyle/>
          <a:p>
            <a:pPr marL="0" marR="0" lvl="0" indent="0" algn="just" rtl="0">
              <a:lnSpc>
                <a:spcPct val="107000"/>
              </a:lnSpc>
              <a:spcBef>
                <a:spcPts val="0"/>
              </a:spcBef>
              <a:spcAft>
                <a:spcPts val="0"/>
              </a:spcAft>
              <a:buClr>
                <a:srgbClr val="000000"/>
              </a:buClr>
              <a:buSzPts val="1700"/>
              <a:buFont typeface="Arial"/>
              <a:buNone/>
            </a:pPr>
            <a:r>
              <a:rPr lang="fr-FR" sz="1700" b="1" i="0" u="none" strike="noStrike" cap="none">
                <a:solidFill>
                  <a:srgbClr val="000000"/>
                </a:solidFill>
                <a:latin typeface="PT Sans Narrow"/>
                <a:ea typeface="PT Sans Narrow"/>
                <a:cs typeface="PT Sans Narrow"/>
                <a:sym typeface="PT Sans Narrow"/>
              </a:rPr>
              <a:t>Connaissance du monde </a:t>
            </a:r>
            <a:endParaRPr sz="1900"/>
          </a:p>
          <a:p>
            <a:pPr marL="0" marR="0" lvl="0" indent="0" algn="just" rtl="0">
              <a:lnSpc>
                <a:spcPct val="107000"/>
              </a:lnSpc>
              <a:spcBef>
                <a:spcPts val="0"/>
              </a:spcBef>
              <a:spcAft>
                <a:spcPts val="0"/>
              </a:spcAft>
              <a:buClr>
                <a:srgbClr val="000000"/>
              </a:buClr>
              <a:buSzPts val="2300"/>
              <a:buFont typeface="Arial"/>
              <a:buNone/>
            </a:pPr>
            <a:r>
              <a:rPr lang="fr-FR" sz="2300" b="0" i="1" u="none" strike="noStrike" cap="none">
                <a:solidFill>
                  <a:srgbClr val="000000"/>
                </a:solidFill>
                <a:latin typeface="PT Sans Narrow"/>
                <a:ea typeface="PT Sans Narrow"/>
                <a:cs typeface="PT Sans Narrow"/>
                <a:sym typeface="PT Sans Narrow"/>
              </a:rPr>
              <a:t>Évaluation orale</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Durée : vingt minutes, sans temps de préparation.</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présentation par le candidat de son projet individuel construit avec un partenaire international. </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10 minutes maximum, suivie d'une interaction de 10 minutes avec le jury, en langue de section </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Ce jury est composé de deux examinateurs : un professeur de langue et un professeur de discipline non linguistique, </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Vous devez </a:t>
            </a:r>
            <a:endParaRPr sz="1700" b="0" i="0" u="none" strike="noStrike" cap="none">
              <a:solidFill>
                <a:srgbClr val="000000"/>
              </a:solidFill>
              <a:latin typeface="PT Sans Narrow"/>
              <a:ea typeface="PT Sans Narrow"/>
              <a:cs typeface="PT Sans Narrow"/>
              <a:sym typeface="PT Sans Narrow"/>
            </a:endParaRPr>
          </a:p>
          <a:p>
            <a:pPr marL="381000" marR="0" lvl="0" indent="-374650" algn="just" rtl="0">
              <a:lnSpc>
                <a:spcPct val="107000"/>
              </a:lnSpc>
              <a:spcBef>
                <a:spcPts val="1100"/>
              </a:spcBef>
              <a:spcAft>
                <a:spcPts val="0"/>
              </a:spcAft>
              <a:buClr>
                <a:srgbClr val="000000"/>
              </a:buClr>
              <a:buSzPts val="2300"/>
              <a:buFont typeface="PT Sans Narrow"/>
              <a:buChar char="•"/>
            </a:pPr>
            <a:r>
              <a:rPr lang="fr-FR" sz="2300" b="0" i="0" u="none" strike="noStrike" cap="none">
                <a:solidFill>
                  <a:srgbClr val="000000"/>
                </a:solidFill>
                <a:latin typeface="PT Sans Narrow"/>
                <a:ea typeface="PT Sans Narrow"/>
                <a:cs typeface="PT Sans Narrow"/>
                <a:sym typeface="PT Sans Narrow"/>
              </a:rPr>
              <a:t>rendre compte du cheminement de votre réflexion et de la problématique retenue pour mettre en œuvre le projet </a:t>
            </a:r>
            <a:endParaRPr sz="2300" b="0" i="0" u="none" strike="noStrike" cap="none">
              <a:solidFill>
                <a:srgbClr val="000000"/>
              </a:solidFill>
              <a:latin typeface="PT Sans Narrow"/>
              <a:ea typeface="PT Sans Narrow"/>
              <a:cs typeface="PT Sans Narrow"/>
              <a:sym typeface="PT Sans Narrow"/>
            </a:endParaRPr>
          </a:p>
          <a:p>
            <a:pPr marL="381000" marR="0" lvl="0" indent="-374650" algn="just" rtl="0">
              <a:lnSpc>
                <a:spcPct val="107000"/>
              </a:lnSpc>
              <a:spcBef>
                <a:spcPts val="1100"/>
              </a:spcBef>
              <a:spcAft>
                <a:spcPts val="0"/>
              </a:spcAft>
              <a:buClr>
                <a:srgbClr val="000000"/>
              </a:buClr>
              <a:buSzPts val="2300"/>
              <a:buFont typeface="PT Sans Narrow"/>
              <a:buChar char="•"/>
            </a:pPr>
            <a:r>
              <a:rPr lang="fr-FR" sz="2300" b="0" i="0" u="none" strike="noStrike" cap="none">
                <a:solidFill>
                  <a:srgbClr val="000000"/>
                </a:solidFill>
                <a:latin typeface="PT Sans Narrow"/>
                <a:ea typeface="PT Sans Narrow"/>
                <a:cs typeface="PT Sans Narrow"/>
                <a:sym typeface="PT Sans Narrow"/>
              </a:rPr>
              <a:t> justifier les choix opérés. </a:t>
            </a:r>
            <a:endParaRPr sz="2300" b="0" i="0" u="none" strike="noStrike" cap="none">
              <a:solidFill>
                <a:srgbClr val="000000"/>
              </a:solidFill>
              <a:latin typeface="PT Sans Narrow"/>
              <a:ea typeface="PT Sans Narrow"/>
              <a:cs typeface="PT Sans Narrow"/>
              <a:sym typeface="PT Sans Narrow"/>
            </a:endParaRPr>
          </a:p>
          <a:p>
            <a:pPr marL="381000" marR="0" lvl="0" indent="-374650" algn="just" rtl="0">
              <a:lnSpc>
                <a:spcPct val="107000"/>
              </a:lnSpc>
              <a:spcBef>
                <a:spcPts val="1100"/>
              </a:spcBef>
              <a:spcAft>
                <a:spcPts val="0"/>
              </a:spcAft>
              <a:buClr>
                <a:srgbClr val="000000"/>
              </a:buClr>
              <a:buSzPts val="2300"/>
              <a:buFont typeface="Arial"/>
              <a:buChar char="•"/>
            </a:pPr>
            <a:r>
              <a:rPr lang="fr-FR" sz="2300" b="0" i="0" u="none" strike="noStrike" cap="none">
                <a:solidFill>
                  <a:srgbClr val="000000"/>
                </a:solidFill>
                <a:latin typeface="PT Sans Narrow"/>
                <a:ea typeface="PT Sans Narrow"/>
                <a:cs typeface="PT Sans Narrow"/>
                <a:sym typeface="PT Sans Narrow"/>
              </a:rPr>
              <a:t>exposer </a:t>
            </a:r>
            <a:r>
              <a:rPr lang="fr-FR" sz="2300" b="1" i="0" u="sng" strike="noStrike" cap="none">
                <a:solidFill>
                  <a:srgbClr val="000000"/>
                </a:solidFill>
                <a:latin typeface="PT Sans Narrow"/>
                <a:ea typeface="PT Sans Narrow"/>
                <a:cs typeface="PT Sans Narrow"/>
                <a:sym typeface="PT Sans Narrow"/>
              </a:rPr>
              <a:t>les connaissances </a:t>
            </a:r>
            <a:r>
              <a:rPr lang="fr-FR" sz="2300" b="0" i="0" u="none" strike="noStrike" cap="none">
                <a:solidFill>
                  <a:srgbClr val="000000"/>
                </a:solidFill>
                <a:latin typeface="PT Sans Narrow"/>
                <a:ea typeface="PT Sans Narrow"/>
                <a:cs typeface="PT Sans Narrow"/>
                <a:sym typeface="PT Sans Narrow"/>
              </a:rPr>
              <a:t>et </a:t>
            </a:r>
            <a:r>
              <a:rPr lang="fr-FR" sz="2300" b="1" i="0" u="sng" strike="noStrike" cap="none">
                <a:solidFill>
                  <a:srgbClr val="000000"/>
                </a:solidFill>
                <a:latin typeface="PT Sans Narrow"/>
                <a:ea typeface="PT Sans Narrow"/>
                <a:cs typeface="PT Sans Narrow"/>
                <a:sym typeface="PT Sans Narrow"/>
              </a:rPr>
              <a:t>compétences acquises</a:t>
            </a:r>
            <a:r>
              <a:rPr lang="fr-FR" sz="2300" b="0" i="0" u="none" strike="noStrike" cap="none">
                <a:solidFill>
                  <a:srgbClr val="000000"/>
                </a:solidFill>
                <a:latin typeface="PT Sans Narrow"/>
                <a:ea typeface="PT Sans Narrow"/>
                <a:cs typeface="PT Sans Narrow"/>
                <a:sym typeface="PT Sans Narrow"/>
              </a:rPr>
              <a:t>. </a:t>
            </a:r>
            <a:endParaRPr sz="1700" b="0" i="0" u="none" strike="noStrike" cap="none">
              <a:solidFill>
                <a:srgbClr val="000000"/>
              </a:solidFill>
              <a:latin typeface="PT Sans Narrow"/>
              <a:ea typeface="PT Sans Narrow"/>
              <a:cs typeface="PT Sans Narrow"/>
              <a:sym typeface="PT Sans Narrow"/>
            </a:endParaRPr>
          </a:p>
          <a:p>
            <a:pPr marL="381000" marR="0" lvl="0" indent="-374650" algn="just" rtl="0">
              <a:lnSpc>
                <a:spcPct val="107000"/>
              </a:lnSpc>
              <a:spcBef>
                <a:spcPts val="1100"/>
              </a:spcBef>
              <a:spcAft>
                <a:spcPts val="0"/>
              </a:spcAft>
              <a:buClr>
                <a:srgbClr val="000000"/>
              </a:buClr>
              <a:buSzPts val="2300"/>
              <a:buFont typeface="PT Sans Narrow"/>
              <a:buChar char="•"/>
            </a:pPr>
            <a:r>
              <a:rPr lang="fr-FR" sz="2300" b="0" i="0" u="none" strike="noStrike" cap="none">
                <a:solidFill>
                  <a:srgbClr val="000000"/>
                </a:solidFill>
                <a:latin typeface="PT Sans Narrow"/>
                <a:ea typeface="PT Sans Narrow"/>
                <a:cs typeface="PT Sans Narrow"/>
                <a:sym typeface="PT Sans Narrow"/>
              </a:rPr>
              <a:t>Faire le lien avec le ou les portails thématiques du programme de l'enseignement de connaissance du monde, </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POUR SOUTENIR votre propos  = utiliser un support (papier ou numérique) que vous avez élaboré (avec productions personnelles, des textes courts ou des documents iconographiques (images, graphiques, plans, cartes, etc.). </a:t>
            </a:r>
            <a:endParaRPr sz="2300" b="0" i="0" u="none" strike="noStrike" cap="none">
              <a:solidFill>
                <a:srgbClr val="000000"/>
              </a:solidFill>
              <a:latin typeface="PT Sans Narrow"/>
              <a:ea typeface="PT Sans Narrow"/>
              <a:cs typeface="PT Sans Narrow"/>
              <a:sym typeface="PT Sans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17C2AA-619D-4606-9CFF-12512A5CD6F4}"/>
              </a:ext>
            </a:extLst>
          </p:cNvPr>
          <p:cNvSpPr/>
          <p:nvPr/>
        </p:nvSpPr>
        <p:spPr>
          <a:xfrm>
            <a:off x="5978820" y="3275112"/>
            <a:ext cx="234360" cy="307777"/>
          </a:xfrm>
          <a:prstGeom prst="rect">
            <a:avLst/>
          </a:prstGeom>
        </p:spPr>
        <p:txBody>
          <a:bodyPr wrap="none">
            <a:spAutoFit/>
          </a:bodyPr>
          <a:lstStyle/>
          <a:p>
            <a:r>
              <a:rPr lang="fr-FR" dirty="0"/>
              <a:t> </a:t>
            </a:r>
          </a:p>
        </p:txBody>
      </p:sp>
      <p:sp>
        <p:nvSpPr>
          <p:cNvPr id="5" name="Rectangle 4">
            <a:extLst>
              <a:ext uri="{FF2B5EF4-FFF2-40B4-BE49-F238E27FC236}">
                <a16:creationId xmlns:a16="http://schemas.microsoft.com/office/drawing/2014/main" id="{38E631DF-BDA0-4305-8A83-BABC537583DF}"/>
              </a:ext>
            </a:extLst>
          </p:cNvPr>
          <p:cNvSpPr/>
          <p:nvPr/>
        </p:nvSpPr>
        <p:spPr>
          <a:xfrm>
            <a:off x="5978820" y="3275112"/>
            <a:ext cx="234360" cy="307777"/>
          </a:xfrm>
          <a:prstGeom prst="rect">
            <a:avLst/>
          </a:prstGeom>
        </p:spPr>
        <p:txBody>
          <a:bodyPr wrap="none">
            <a:spAutoFit/>
          </a:bodyPr>
          <a:lstStyle/>
          <a:p>
            <a:r>
              <a:rPr lang="fr-FR" dirty="0"/>
              <a:t> </a:t>
            </a:r>
          </a:p>
        </p:txBody>
      </p:sp>
      <p:sp>
        <p:nvSpPr>
          <p:cNvPr id="6" name="Rectangle 5">
            <a:extLst>
              <a:ext uri="{FF2B5EF4-FFF2-40B4-BE49-F238E27FC236}">
                <a16:creationId xmlns:a16="http://schemas.microsoft.com/office/drawing/2014/main" id="{7BC9737C-CE65-4364-BAF5-FAEB62961855}"/>
              </a:ext>
            </a:extLst>
          </p:cNvPr>
          <p:cNvSpPr/>
          <p:nvPr/>
        </p:nvSpPr>
        <p:spPr>
          <a:xfrm>
            <a:off x="5978820" y="3275112"/>
            <a:ext cx="234360" cy="307777"/>
          </a:xfrm>
          <a:prstGeom prst="rect">
            <a:avLst/>
          </a:prstGeom>
        </p:spPr>
        <p:txBody>
          <a:bodyPr wrap="none">
            <a:spAutoFit/>
          </a:bodyPr>
          <a:lstStyle/>
          <a:p>
            <a:r>
              <a:rPr lang="fr-FR" dirty="0"/>
              <a:t> </a:t>
            </a:r>
          </a:p>
        </p:txBody>
      </p:sp>
      <p:sp>
        <p:nvSpPr>
          <p:cNvPr id="7" name="Titre 6">
            <a:extLst>
              <a:ext uri="{FF2B5EF4-FFF2-40B4-BE49-F238E27FC236}">
                <a16:creationId xmlns:a16="http://schemas.microsoft.com/office/drawing/2014/main" id="{902C2B32-4644-4695-8621-9E24DFF174B0}"/>
              </a:ext>
            </a:extLst>
          </p:cNvPr>
          <p:cNvSpPr>
            <a:spLocks noGrp="1"/>
          </p:cNvSpPr>
          <p:nvPr>
            <p:ph type="title"/>
          </p:nvPr>
        </p:nvSpPr>
        <p:spPr/>
        <p:txBody>
          <a:bodyPr/>
          <a:lstStyle/>
          <a:p>
            <a:r>
              <a:rPr lang="fr-FR" sz="4000" dirty="0"/>
              <a:t>Examens</a:t>
            </a:r>
          </a:p>
        </p:txBody>
      </p:sp>
      <p:sp>
        <p:nvSpPr>
          <p:cNvPr id="8" name="Espace réservé du texte 7">
            <a:extLst>
              <a:ext uri="{FF2B5EF4-FFF2-40B4-BE49-F238E27FC236}">
                <a16:creationId xmlns:a16="http://schemas.microsoft.com/office/drawing/2014/main" id="{00D3FF88-A14C-4256-BEE5-F525AFEA0068}"/>
              </a:ext>
            </a:extLst>
          </p:cNvPr>
          <p:cNvSpPr>
            <a:spLocks noGrp="1"/>
          </p:cNvSpPr>
          <p:nvPr>
            <p:ph type="body" idx="1"/>
          </p:nvPr>
        </p:nvSpPr>
        <p:spPr>
          <a:solidFill>
            <a:schemeClr val="tx1">
              <a:lumMod val="20000"/>
              <a:lumOff val="80000"/>
            </a:schemeClr>
          </a:solidFill>
        </p:spPr>
        <p:txBody>
          <a:bodyPr/>
          <a:lstStyle/>
          <a:p>
            <a:endParaRPr lang="en-US" sz="3200" b="1" dirty="0">
              <a:solidFill>
                <a:schemeClr val="tx1">
                  <a:lumMod val="60000"/>
                  <a:lumOff val="40000"/>
                </a:schemeClr>
              </a:solidFill>
            </a:endParaRPr>
          </a:p>
          <a:p>
            <a:r>
              <a:rPr lang="en-US" sz="3200" b="1" dirty="0">
                <a:solidFill>
                  <a:schemeClr val="tx1">
                    <a:lumMod val="60000"/>
                    <a:lumOff val="40000"/>
                  </a:schemeClr>
                </a:solidFill>
              </a:rPr>
              <a:t>Cambridge exams: </a:t>
            </a:r>
          </a:p>
          <a:p>
            <a:r>
              <a:rPr lang="en-US" sz="3200" b="1" dirty="0"/>
              <a:t>Date </a:t>
            </a:r>
            <a:r>
              <a:rPr lang="en-US" sz="3200" b="1" dirty="0" err="1"/>
              <a:t>Limite</a:t>
            </a:r>
            <a:r>
              <a:rPr lang="en-US" sz="3200" b="1" dirty="0"/>
              <a:t> pour inscriptions </a:t>
            </a:r>
            <a:r>
              <a:rPr lang="en-US" sz="3200" dirty="0"/>
              <a:t>: </a:t>
            </a:r>
            <a:r>
              <a:rPr lang="en-US" sz="3200" b="1" dirty="0">
                <a:solidFill>
                  <a:srgbClr val="FF0000"/>
                </a:solidFill>
              </a:rPr>
              <a:t>2 </a:t>
            </a:r>
            <a:r>
              <a:rPr lang="en-US" sz="3200" b="1" dirty="0" err="1">
                <a:solidFill>
                  <a:srgbClr val="FF0000"/>
                </a:solidFill>
              </a:rPr>
              <a:t>Octobre</a:t>
            </a:r>
            <a:endParaRPr lang="en-US" sz="3200" dirty="0">
              <a:solidFill>
                <a:srgbClr val="FF0000"/>
              </a:solidFill>
            </a:endParaRPr>
          </a:p>
          <a:p>
            <a:r>
              <a:rPr lang="en-US" sz="3200" b="1" dirty="0"/>
              <a:t>Dates des </a:t>
            </a:r>
            <a:r>
              <a:rPr lang="en-US" sz="3200" b="1" dirty="0" err="1"/>
              <a:t>examens</a:t>
            </a:r>
            <a:r>
              <a:rPr lang="en-US" sz="3200" b="1" dirty="0"/>
              <a:t>: </a:t>
            </a:r>
            <a:r>
              <a:rPr lang="en-US" sz="3200" b="1" dirty="0">
                <a:solidFill>
                  <a:srgbClr val="FF0000"/>
                </a:solidFill>
              </a:rPr>
              <a:t>29 </a:t>
            </a:r>
            <a:r>
              <a:rPr lang="en-US" sz="3200" b="1" dirty="0" err="1">
                <a:solidFill>
                  <a:srgbClr val="FF0000"/>
                </a:solidFill>
              </a:rPr>
              <a:t>Novembre</a:t>
            </a:r>
            <a:r>
              <a:rPr lang="en-US" sz="3200" b="1" dirty="0">
                <a:solidFill>
                  <a:srgbClr val="FF0000"/>
                </a:solidFill>
              </a:rPr>
              <a:t> CAE</a:t>
            </a:r>
            <a:r>
              <a:rPr lang="en-US" sz="3200" b="1" dirty="0"/>
              <a:t>, </a:t>
            </a:r>
            <a:r>
              <a:rPr lang="en-US" sz="3200" b="1" dirty="0">
                <a:solidFill>
                  <a:srgbClr val="FF0000"/>
                </a:solidFill>
              </a:rPr>
              <a:t>30 </a:t>
            </a:r>
            <a:r>
              <a:rPr lang="en-US" sz="3200" b="1" dirty="0" err="1">
                <a:solidFill>
                  <a:srgbClr val="FF0000"/>
                </a:solidFill>
              </a:rPr>
              <a:t>Novembre</a:t>
            </a:r>
            <a:r>
              <a:rPr lang="en-US" sz="3200" b="1" dirty="0">
                <a:solidFill>
                  <a:srgbClr val="FF0000"/>
                </a:solidFill>
              </a:rPr>
              <a:t> CPE</a:t>
            </a:r>
            <a:endParaRPr lang="en-US" sz="3200" dirty="0">
              <a:solidFill>
                <a:srgbClr val="FF0000"/>
              </a:solidFill>
            </a:endParaRPr>
          </a:p>
          <a:p>
            <a:r>
              <a:rPr lang="en-US" sz="3200" b="1" dirty="0">
                <a:solidFill>
                  <a:schemeClr val="tx1">
                    <a:lumMod val="60000"/>
                    <a:lumOff val="40000"/>
                  </a:schemeClr>
                </a:solidFill>
              </a:rPr>
              <a:t>Cambridge Assessment exams pour BMAT </a:t>
            </a:r>
            <a:r>
              <a:rPr lang="en-US" sz="3200" b="1" dirty="0" err="1"/>
              <a:t>etc</a:t>
            </a:r>
            <a:r>
              <a:rPr lang="en-US" sz="3200" b="1" dirty="0"/>
              <a:t>: date </a:t>
            </a:r>
            <a:r>
              <a:rPr lang="en-US" sz="3200" b="1" dirty="0" err="1"/>
              <a:t>limite</a:t>
            </a:r>
            <a:r>
              <a:rPr lang="en-US" sz="3200" b="1" dirty="0"/>
              <a:t> pour inscriptions: </a:t>
            </a:r>
            <a:r>
              <a:rPr lang="en-US" sz="3200" b="1" dirty="0">
                <a:solidFill>
                  <a:srgbClr val="FF0000"/>
                </a:solidFill>
              </a:rPr>
              <a:t>29 </a:t>
            </a:r>
            <a:r>
              <a:rPr lang="en-US" sz="3200" b="1" dirty="0" err="1">
                <a:solidFill>
                  <a:srgbClr val="FF0000"/>
                </a:solidFill>
              </a:rPr>
              <a:t>Septembre</a:t>
            </a:r>
            <a:r>
              <a:rPr lang="en-US" sz="3200" b="1" dirty="0"/>
              <a:t>, </a:t>
            </a:r>
            <a:r>
              <a:rPr lang="en-US" sz="3200" b="1" dirty="0" err="1"/>
              <a:t>examen</a:t>
            </a:r>
            <a:r>
              <a:rPr lang="en-US" sz="3200" b="1" dirty="0"/>
              <a:t> </a:t>
            </a:r>
            <a:r>
              <a:rPr lang="en-US" sz="3200" b="1" dirty="0">
                <a:solidFill>
                  <a:srgbClr val="FF0000"/>
                </a:solidFill>
              </a:rPr>
              <a:t>18 </a:t>
            </a:r>
            <a:r>
              <a:rPr lang="en-US" sz="3200" b="1" dirty="0" err="1">
                <a:solidFill>
                  <a:srgbClr val="FF0000"/>
                </a:solidFill>
              </a:rPr>
              <a:t>octobre</a:t>
            </a:r>
            <a:endParaRPr lang="en-US" sz="3200" dirty="0">
              <a:solidFill>
                <a:srgbClr val="FF0000"/>
              </a:solidFill>
            </a:endParaRPr>
          </a:p>
          <a:p>
            <a:pPr marL="114300" indent="0">
              <a:buNone/>
            </a:pPr>
            <a:br>
              <a:rPr lang="en-US" sz="3600" dirty="0"/>
            </a:br>
            <a:endParaRPr lang="fr-FR" sz="3600" dirty="0"/>
          </a:p>
        </p:txBody>
      </p:sp>
      <p:pic>
        <p:nvPicPr>
          <p:cNvPr id="9" name="Google Shape;339;p18" descr="Résultat de recherche d'images pour &quot;cambridge esol preparation centre&quot;">
            <a:hlinkClick r:id="rId2"/>
            <a:extLst>
              <a:ext uri="{FF2B5EF4-FFF2-40B4-BE49-F238E27FC236}">
                <a16:creationId xmlns:a16="http://schemas.microsoft.com/office/drawing/2014/main" id="{5D12716B-82B0-498F-A5C3-2D0B9EFB3E27}"/>
              </a:ext>
            </a:extLst>
          </p:cNvPr>
          <p:cNvPicPr preferRelativeResize="0"/>
          <p:nvPr/>
        </p:nvPicPr>
        <p:blipFill rotWithShape="1">
          <a:blip r:embed="rId3">
            <a:alphaModFix/>
          </a:blip>
          <a:srcRect/>
          <a:stretch/>
        </p:blipFill>
        <p:spPr>
          <a:xfrm>
            <a:off x="7577257" y="390467"/>
            <a:ext cx="3438752" cy="1850495"/>
          </a:xfrm>
          <a:prstGeom prst="rect">
            <a:avLst/>
          </a:prstGeom>
          <a:noFill/>
          <a:ln>
            <a:noFill/>
          </a:ln>
        </p:spPr>
      </p:pic>
    </p:spTree>
    <p:extLst>
      <p:ext uri="{BB962C8B-B14F-4D97-AF65-F5344CB8AC3E}">
        <p14:creationId xmlns:p14="http://schemas.microsoft.com/office/powerpoint/2010/main" val="286433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ADC6E-A33F-4BB8-B17A-7A101691E34F}"/>
              </a:ext>
            </a:extLst>
          </p:cNvPr>
          <p:cNvSpPr>
            <a:spLocks noGrp="1"/>
          </p:cNvSpPr>
          <p:nvPr>
            <p:ph type="title"/>
          </p:nvPr>
        </p:nvSpPr>
        <p:spPr/>
        <p:txBody>
          <a:bodyPr>
            <a:normAutofit/>
          </a:bodyPr>
          <a:lstStyle/>
          <a:p>
            <a:r>
              <a:rPr lang="fr-FR" sz="4000" dirty="0"/>
              <a:t>Dates importantes</a:t>
            </a:r>
          </a:p>
        </p:txBody>
      </p:sp>
      <p:sp>
        <p:nvSpPr>
          <p:cNvPr id="3" name="Espace réservé du texte 2">
            <a:extLst>
              <a:ext uri="{FF2B5EF4-FFF2-40B4-BE49-F238E27FC236}">
                <a16:creationId xmlns:a16="http://schemas.microsoft.com/office/drawing/2014/main" id="{C4972374-F757-4212-A17E-C1170A3F50A2}"/>
              </a:ext>
            </a:extLst>
          </p:cNvPr>
          <p:cNvSpPr>
            <a:spLocks noGrp="1"/>
          </p:cNvSpPr>
          <p:nvPr>
            <p:ph type="body" idx="1"/>
          </p:nvPr>
        </p:nvSpPr>
        <p:spPr>
          <a:solidFill>
            <a:schemeClr val="accent6">
              <a:lumMod val="20000"/>
              <a:lumOff val="80000"/>
            </a:schemeClr>
          </a:solidFill>
        </p:spPr>
        <p:txBody>
          <a:bodyPr/>
          <a:lstStyle/>
          <a:p>
            <a:pPr marL="114300" indent="0">
              <a:buNone/>
            </a:pPr>
            <a:r>
              <a:rPr lang="en-US" dirty="0"/>
              <a:t> </a:t>
            </a:r>
          </a:p>
          <a:p>
            <a:pPr marL="114300" indent="0">
              <a:buNone/>
            </a:pPr>
            <a:br>
              <a:rPr lang="en-US" dirty="0"/>
            </a:br>
            <a:r>
              <a:rPr lang="en-US" sz="2400" dirty="0"/>
              <a:t>    Devoir </a:t>
            </a:r>
            <a:r>
              <a:rPr lang="en-US" sz="2400" dirty="0" err="1"/>
              <a:t>commun</a:t>
            </a:r>
            <a:r>
              <a:rPr lang="en-US" sz="2400" dirty="0"/>
              <a:t> HG : </a:t>
            </a:r>
            <a:r>
              <a:rPr lang="en-US" sz="2400" b="1" dirty="0"/>
              <a:t>10 </a:t>
            </a:r>
            <a:r>
              <a:rPr lang="en-US" sz="2400" b="1" dirty="0" err="1"/>
              <a:t>Novembre</a:t>
            </a:r>
            <a:r>
              <a:rPr lang="en-US" sz="2400" b="1" dirty="0"/>
              <a:t>  </a:t>
            </a:r>
            <a:r>
              <a:rPr lang="en-US" sz="2400" dirty="0"/>
              <a:t>13h-17h00</a:t>
            </a:r>
          </a:p>
          <a:p>
            <a:r>
              <a:rPr lang="en-US" sz="2400" dirty="0"/>
              <a:t>Devoir </a:t>
            </a:r>
            <a:r>
              <a:rPr lang="en-US" sz="2400" dirty="0" err="1"/>
              <a:t>commun</a:t>
            </a:r>
            <a:r>
              <a:rPr lang="en-US" sz="2400" dirty="0"/>
              <a:t> LL : </a:t>
            </a:r>
            <a:r>
              <a:rPr lang="en-US" sz="2400" b="1" dirty="0"/>
              <a:t>24 </a:t>
            </a:r>
            <a:r>
              <a:rPr lang="en-US" sz="2400" b="1" dirty="0" err="1"/>
              <a:t>Novembre</a:t>
            </a:r>
            <a:r>
              <a:rPr lang="en-US" sz="2400" b="1" dirty="0"/>
              <a:t> </a:t>
            </a:r>
            <a:r>
              <a:rPr lang="en-US" sz="2400" dirty="0"/>
              <a:t>(15-18) Jackie Kay + Shakespeare</a:t>
            </a:r>
          </a:p>
          <a:p>
            <a:r>
              <a:rPr lang="en-US" sz="2400" dirty="0"/>
              <a:t>Bac Blanc: </a:t>
            </a:r>
            <a:r>
              <a:rPr lang="en-US" sz="2400" dirty="0" err="1"/>
              <a:t>examen</a:t>
            </a:r>
            <a:r>
              <a:rPr lang="en-US" sz="2400" dirty="0"/>
              <a:t> </a:t>
            </a:r>
            <a:r>
              <a:rPr lang="en-US" sz="2400" dirty="0" err="1"/>
              <a:t>écrit</a:t>
            </a:r>
            <a:r>
              <a:rPr lang="en-US" sz="2400" dirty="0"/>
              <a:t>: </a:t>
            </a:r>
            <a:r>
              <a:rPr lang="en-US" sz="2400" b="1" dirty="0"/>
              <a:t>18 + 19 Mars </a:t>
            </a:r>
            <a:r>
              <a:rPr lang="en-US" sz="2400" dirty="0"/>
              <a:t>2024 Oraux:</a:t>
            </a:r>
            <a:r>
              <a:rPr lang="en-US" sz="2400" b="1" dirty="0"/>
              <a:t>15-19 Avril </a:t>
            </a:r>
            <a:r>
              <a:rPr lang="en-US" sz="2400" dirty="0"/>
              <a:t>2024</a:t>
            </a:r>
          </a:p>
          <a:p>
            <a:r>
              <a:rPr lang="en-US" sz="2400" i="1" dirty="0"/>
              <a:t>LLOIB et HGOIB dates </a:t>
            </a:r>
            <a:r>
              <a:rPr lang="en-US" sz="2400" i="1" dirty="0" err="1"/>
              <a:t>d’examen</a:t>
            </a:r>
            <a:r>
              <a:rPr lang="en-US" sz="2400" dirty="0"/>
              <a:t>: ECRIT: </a:t>
            </a:r>
            <a:r>
              <a:rPr lang="en-US" sz="2400" dirty="0" err="1"/>
              <a:t>vers</a:t>
            </a:r>
            <a:r>
              <a:rPr lang="en-US" sz="2400" dirty="0"/>
              <a:t> le </a:t>
            </a:r>
            <a:r>
              <a:rPr lang="en-US" sz="2400" b="1" dirty="0"/>
              <a:t>1 et 2 June</a:t>
            </a:r>
          </a:p>
          <a:p>
            <a:r>
              <a:rPr lang="en-US" sz="2400" dirty="0" err="1"/>
              <a:t>Oraux</a:t>
            </a:r>
            <a:r>
              <a:rPr lang="en-US" sz="2400" dirty="0"/>
              <a:t>: entre le </a:t>
            </a:r>
            <a:r>
              <a:rPr lang="en-US" sz="2400" b="1" dirty="0"/>
              <a:t>5 et le 17 </a:t>
            </a:r>
            <a:r>
              <a:rPr lang="en-US" sz="2400" b="1" dirty="0" err="1"/>
              <a:t>Juin</a:t>
            </a:r>
            <a:r>
              <a:rPr lang="en-US" sz="2400" b="1" dirty="0"/>
              <a:t> </a:t>
            </a:r>
            <a:r>
              <a:rPr lang="en-US" sz="2400" dirty="0"/>
              <a:t>2024 (à confirmer) </a:t>
            </a:r>
            <a:endParaRPr lang="fr-FR" sz="2400" dirty="0"/>
          </a:p>
        </p:txBody>
      </p:sp>
    </p:spTree>
    <p:extLst>
      <p:ext uri="{BB962C8B-B14F-4D97-AF65-F5344CB8AC3E}">
        <p14:creationId xmlns:p14="http://schemas.microsoft.com/office/powerpoint/2010/main" val="231805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9"/>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fr-FR">
                <a:latin typeface="Arial"/>
                <a:ea typeface="Arial"/>
                <a:cs typeface="Arial"/>
                <a:sym typeface="Arial"/>
              </a:rPr>
              <a:t>Se Préparer</a:t>
            </a:r>
            <a:endParaRPr/>
          </a:p>
        </p:txBody>
      </p:sp>
      <p:sp>
        <p:nvSpPr>
          <p:cNvPr id="345" name="Google Shape;345;p19"/>
          <p:cNvSpPr txBox="1">
            <a:spLocks noGrp="1"/>
          </p:cNvSpPr>
          <p:nvPr>
            <p:ph type="body" idx="1"/>
          </p:nvPr>
        </p:nvSpPr>
        <p:spPr>
          <a:xfrm>
            <a:off x="651538" y="1704915"/>
            <a:ext cx="7666892" cy="515308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1"/>
              </a:buClr>
              <a:buSzPts val="2000"/>
              <a:buNone/>
            </a:pPr>
            <a:r>
              <a:rPr lang="fr-FR" sz="2000">
                <a:latin typeface="Arial"/>
                <a:ea typeface="Arial"/>
                <a:cs typeface="Arial"/>
                <a:sym typeface="Arial"/>
              </a:rPr>
              <a:t>Préparer son Curriculum Vitae. Qu’avez-vous fait en dehors des cours? </a:t>
            </a:r>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Participez au club débat, aux Model United Nations, GD MUN, au MDL, Au Tedx Club.</a:t>
            </a:r>
            <a:endParaRPr sz="2000">
              <a:latin typeface="Arial"/>
              <a:ea typeface="Arial"/>
              <a:cs typeface="Arial"/>
              <a:sym typeface="Arial"/>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Participez à la vie du lycée.</a:t>
            </a:r>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Participez aux collectes, à l’Eco-Lycée, le Yearbook……</a:t>
            </a:r>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Assistez aux conférences et aux rencontres avec les anciens du Lycée DUBYLINK</a:t>
            </a:r>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Vérifiez que vous </a:t>
            </a:r>
            <a:r>
              <a:rPr lang="fr-FR" sz="2400">
                <a:latin typeface="Arial"/>
                <a:ea typeface="Arial"/>
                <a:cs typeface="Arial"/>
                <a:sym typeface="Arial"/>
              </a:rPr>
              <a:t>avez</a:t>
            </a:r>
            <a:r>
              <a:rPr lang="fr-FR" sz="2000">
                <a:latin typeface="Arial"/>
                <a:ea typeface="Arial"/>
                <a:cs typeface="Arial"/>
                <a:sym typeface="Arial"/>
              </a:rPr>
              <a:t> bien les diplômes requis de langue Cambridge exams/ SATs LNAT etc.</a:t>
            </a:r>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Assistez aux journées portes ouvertes…</a:t>
            </a:r>
            <a:endParaRPr sz="2000">
              <a:latin typeface="Arial"/>
              <a:ea typeface="Arial"/>
              <a:cs typeface="Arial"/>
              <a:sym typeface="Arial"/>
            </a:endParaRPr>
          </a:p>
        </p:txBody>
      </p:sp>
      <p:pic>
        <p:nvPicPr>
          <p:cNvPr id="346" name="Google Shape;346;p19" descr="https://www.thebmc.co.uk/Handlers/ArticleImageHandler.ashx?id=6350&amp;index=0&amp;w=605&amp;h=434"/>
          <p:cNvPicPr preferRelativeResize="0">
            <a:picLocks noGrp="1"/>
          </p:cNvPicPr>
          <p:nvPr>
            <p:ph type="pic" idx="2"/>
          </p:nvPr>
        </p:nvPicPr>
        <p:blipFill rotWithShape="1">
          <a:blip r:embed="rId3">
            <a:alphaModFix/>
          </a:blip>
          <a:srcRect l="3966" r="3965"/>
          <a:stretch/>
        </p:blipFill>
        <p:spPr>
          <a:xfrm>
            <a:off x="8318430" y="2654389"/>
            <a:ext cx="3873570" cy="2463621"/>
          </a:xfrm>
          <a:prstGeom prst="rect">
            <a:avLst/>
          </a:prstGeom>
          <a:noFill/>
          <a:ln>
            <a:noFill/>
          </a:ln>
        </p:spPr>
      </p:pic>
      <p:pic>
        <p:nvPicPr>
          <p:cNvPr id="347" name="Google Shape;347;p19"/>
          <p:cNvPicPr preferRelativeResize="0"/>
          <p:nvPr/>
        </p:nvPicPr>
        <p:blipFill rotWithShape="1">
          <a:blip r:embed="rId4">
            <a:alphaModFix/>
          </a:blip>
          <a:srcRect/>
          <a:stretch/>
        </p:blipFill>
        <p:spPr>
          <a:xfrm>
            <a:off x="3784185" y="76200"/>
            <a:ext cx="3683415" cy="1127125"/>
          </a:xfrm>
          <a:prstGeom prst="rect">
            <a:avLst/>
          </a:prstGeom>
          <a:noFill/>
          <a:ln>
            <a:noFill/>
          </a:ln>
        </p:spPr>
      </p:pic>
      <p:pic>
        <p:nvPicPr>
          <p:cNvPr id="348" name="Google Shape;348;p19"/>
          <p:cNvPicPr preferRelativeResize="0"/>
          <p:nvPr/>
        </p:nvPicPr>
        <p:blipFill rotWithShape="1">
          <a:blip r:embed="rId5">
            <a:alphaModFix/>
          </a:blip>
          <a:srcRect/>
          <a:stretch/>
        </p:blipFill>
        <p:spPr>
          <a:xfrm>
            <a:off x="7163529" y="5873408"/>
            <a:ext cx="2462342" cy="879877"/>
          </a:xfrm>
          <a:prstGeom prst="rect">
            <a:avLst/>
          </a:prstGeom>
          <a:noFill/>
          <a:ln>
            <a:noFill/>
          </a:ln>
        </p:spPr>
      </p:pic>
      <p:pic>
        <p:nvPicPr>
          <p:cNvPr id="349" name="Google Shape;349;p19"/>
          <p:cNvPicPr preferRelativeResize="0"/>
          <p:nvPr/>
        </p:nvPicPr>
        <p:blipFill rotWithShape="1">
          <a:blip r:embed="rId6">
            <a:alphaModFix/>
          </a:blip>
          <a:srcRect/>
          <a:stretch/>
        </p:blipFill>
        <p:spPr>
          <a:xfrm>
            <a:off x="8394700" y="198629"/>
            <a:ext cx="3797300" cy="2133600"/>
          </a:xfrm>
          <a:prstGeom prst="rect">
            <a:avLst/>
          </a:prstGeom>
          <a:noFill/>
          <a:ln>
            <a:noFill/>
          </a:ln>
        </p:spPr>
      </p:pic>
      <p:pic>
        <p:nvPicPr>
          <p:cNvPr id="350" name="Google Shape;350;p19"/>
          <p:cNvPicPr preferRelativeResize="0"/>
          <p:nvPr/>
        </p:nvPicPr>
        <p:blipFill rotWithShape="1">
          <a:blip r:embed="rId7">
            <a:alphaModFix/>
          </a:blip>
          <a:srcRect/>
          <a:stretch/>
        </p:blipFill>
        <p:spPr>
          <a:xfrm>
            <a:off x="10083124" y="5591114"/>
            <a:ext cx="2004915" cy="11621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fr-FR">
                <a:latin typeface="Arial"/>
                <a:ea typeface="Arial"/>
                <a:cs typeface="Arial"/>
                <a:sym typeface="Arial"/>
              </a:rPr>
              <a:t>Se Préparer</a:t>
            </a:r>
            <a:endParaRPr/>
          </a:p>
        </p:txBody>
      </p:sp>
      <p:sp>
        <p:nvSpPr>
          <p:cNvPr id="356" name="Google Shape;356;p20"/>
          <p:cNvSpPr txBox="1">
            <a:spLocks noGrp="1"/>
          </p:cNvSpPr>
          <p:nvPr>
            <p:ph type="body" idx="1"/>
          </p:nvPr>
        </p:nvSpPr>
        <p:spPr>
          <a:xfrm>
            <a:off x="363145" y="1485899"/>
            <a:ext cx="7666892" cy="5045529"/>
          </a:xfrm>
          <a:prstGeom prst="rect">
            <a:avLst/>
          </a:prstGeom>
          <a:noFill/>
          <a:ln>
            <a:noFill/>
          </a:ln>
        </p:spPr>
        <p:txBody>
          <a:bodyPr spcFirstLastPara="1" wrap="square" lIns="0" tIns="45700" rIns="0" bIns="45700" anchor="t" anchorCtr="0">
            <a:normAutofit fontScale="85000" lnSpcReduction="20000"/>
          </a:bodyPr>
          <a:lstStyle/>
          <a:p>
            <a:pPr marL="0" lvl="0" indent="0" algn="l" rtl="0">
              <a:lnSpc>
                <a:spcPct val="90000"/>
              </a:lnSpc>
              <a:spcBef>
                <a:spcPts val="0"/>
              </a:spcBef>
              <a:spcAft>
                <a:spcPts val="0"/>
              </a:spcAft>
              <a:buClr>
                <a:srgbClr val="FF0000"/>
              </a:buClr>
              <a:buSzPct val="100000"/>
              <a:buNone/>
            </a:pPr>
            <a:r>
              <a:rPr lang="fr-FR" sz="2800" dirty="0">
                <a:solidFill>
                  <a:srgbClr val="FF0000"/>
                </a:solidFill>
                <a:latin typeface="Arial"/>
                <a:ea typeface="Arial"/>
                <a:cs typeface="Arial"/>
                <a:sym typeface="Arial"/>
              </a:rPr>
              <a:t>DATES CLES</a:t>
            </a:r>
            <a:endParaRPr dirty="0"/>
          </a:p>
          <a:p>
            <a:pPr marL="0" lvl="0" indent="0" algn="l" rtl="0">
              <a:lnSpc>
                <a:spcPct val="90000"/>
              </a:lnSpc>
              <a:spcBef>
                <a:spcPts val="1200"/>
              </a:spcBef>
              <a:spcAft>
                <a:spcPts val="0"/>
              </a:spcAft>
              <a:buClr>
                <a:schemeClr val="dk2"/>
              </a:buClr>
              <a:buSzPct val="100000"/>
              <a:buNone/>
            </a:pPr>
            <a:r>
              <a:rPr lang="fr-FR" sz="2400" b="1" dirty="0">
                <a:solidFill>
                  <a:schemeClr val="dk2"/>
                </a:solidFill>
                <a:latin typeface="Arial"/>
                <a:ea typeface="Arial"/>
                <a:cs typeface="Arial"/>
                <a:sym typeface="Arial"/>
              </a:rPr>
              <a:t>avant les vacances de la Toussaint </a:t>
            </a:r>
            <a:endParaRPr sz="2400" dirty="0">
              <a:latin typeface="Arial"/>
              <a:ea typeface="Arial"/>
              <a:cs typeface="Arial"/>
              <a:sym typeface="Arial"/>
            </a:endParaRPr>
          </a:p>
          <a:p>
            <a:pPr marL="0" lvl="0" indent="0" algn="l" rtl="0">
              <a:lnSpc>
                <a:spcPct val="90000"/>
              </a:lnSpc>
              <a:spcBef>
                <a:spcPts val="1200"/>
              </a:spcBef>
              <a:spcAft>
                <a:spcPts val="0"/>
              </a:spcAft>
              <a:buClr>
                <a:schemeClr val="dk1"/>
              </a:buClr>
              <a:buSzPct val="100000"/>
              <a:buNone/>
            </a:pPr>
            <a:r>
              <a:rPr lang="fr-FR" sz="2400" b="1" dirty="0">
                <a:latin typeface="Arial"/>
                <a:ea typeface="Arial"/>
                <a:cs typeface="Arial"/>
                <a:sym typeface="Arial"/>
              </a:rPr>
              <a:t>envoyer au professeur référ</a:t>
            </a:r>
            <a:r>
              <a:rPr lang="fr-FR" sz="2400" b="1" dirty="0"/>
              <a:t>e</a:t>
            </a:r>
            <a:r>
              <a:rPr lang="fr-FR" sz="2400" b="1" dirty="0">
                <a:latin typeface="Arial"/>
                <a:ea typeface="Arial"/>
                <a:cs typeface="Arial"/>
                <a:sym typeface="Arial"/>
              </a:rPr>
              <a:t>nt :</a:t>
            </a:r>
            <a:endParaRPr dirty="0"/>
          </a:p>
          <a:p>
            <a:pPr marL="342900" lvl="0" indent="-331470" algn="l" rtl="0">
              <a:lnSpc>
                <a:spcPct val="90000"/>
              </a:lnSpc>
              <a:spcBef>
                <a:spcPts val="1200"/>
              </a:spcBef>
              <a:spcAft>
                <a:spcPts val="0"/>
              </a:spcAft>
              <a:buClr>
                <a:schemeClr val="dk1"/>
              </a:buClr>
              <a:buSzPct val="100000"/>
              <a:buFont typeface="Arial"/>
              <a:buChar char="•"/>
            </a:pPr>
            <a:r>
              <a:rPr lang="fr-FR" sz="2400" b="1" dirty="0">
                <a:latin typeface="Arial"/>
                <a:ea typeface="Arial"/>
                <a:cs typeface="Arial"/>
                <a:sym typeface="Arial"/>
              </a:rPr>
              <a:t>le bulletin du 3</a:t>
            </a:r>
            <a:r>
              <a:rPr lang="fr-FR" sz="2400" b="1" baseline="30000" dirty="0">
                <a:latin typeface="Arial"/>
                <a:ea typeface="Arial"/>
                <a:cs typeface="Arial"/>
                <a:sym typeface="Arial"/>
              </a:rPr>
              <a:t>ème</a:t>
            </a:r>
            <a:r>
              <a:rPr lang="fr-FR" sz="2400" b="1" dirty="0">
                <a:latin typeface="Arial"/>
                <a:ea typeface="Arial"/>
                <a:cs typeface="Arial"/>
                <a:sym typeface="Arial"/>
              </a:rPr>
              <a:t> trimestre de 1</a:t>
            </a:r>
            <a:r>
              <a:rPr lang="fr-FR" sz="2400" b="1" baseline="30000" dirty="0">
                <a:latin typeface="Arial"/>
                <a:ea typeface="Arial"/>
                <a:cs typeface="Arial"/>
                <a:sym typeface="Arial"/>
              </a:rPr>
              <a:t>ère</a:t>
            </a:r>
            <a:endParaRPr sz="2400" b="1" dirty="0">
              <a:latin typeface="Arial"/>
              <a:ea typeface="Arial"/>
              <a:cs typeface="Arial"/>
              <a:sym typeface="Arial"/>
            </a:endParaRPr>
          </a:p>
          <a:p>
            <a:pPr marL="342900" lvl="0" indent="-331470" algn="l" rtl="0">
              <a:lnSpc>
                <a:spcPct val="90000"/>
              </a:lnSpc>
              <a:spcBef>
                <a:spcPts val="1200"/>
              </a:spcBef>
              <a:spcAft>
                <a:spcPts val="0"/>
              </a:spcAft>
              <a:buClr>
                <a:schemeClr val="dk1"/>
              </a:buClr>
              <a:buSzPct val="100000"/>
              <a:buFont typeface="Arial"/>
              <a:buChar char="•"/>
            </a:pPr>
            <a:r>
              <a:rPr lang="fr-FR" sz="2400" b="1" dirty="0">
                <a:latin typeface="Arial"/>
                <a:ea typeface="Arial"/>
                <a:cs typeface="Arial"/>
                <a:sym typeface="Arial"/>
              </a:rPr>
              <a:t>un mini CV</a:t>
            </a:r>
            <a:endParaRPr dirty="0"/>
          </a:p>
          <a:p>
            <a:pPr marL="342900" lvl="0" indent="-331470" algn="l" rtl="0">
              <a:lnSpc>
                <a:spcPct val="90000"/>
              </a:lnSpc>
              <a:spcBef>
                <a:spcPts val="1200"/>
              </a:spcBef>
              <a:spcAft>
                <a:spcPts val="0"/>
              </a:spcAft>
              <a:buClr>
                <a:schemeClr val="dk1"/>
              </a:buClr>
              <a:buSzPct val="100000"/>
              <a:buFont typeface="Arial"/>
              <a:buChar char="•"/>
            </a:pPr>
            <a:r>
              <a:rPr lang="fr-FR" sz="2400" b="1" dirty="0">
                <a:latin typeface="Arial"/>
                <a:ea typeface="Arial"/>
                <a:cs typeface="Arial"/>
                <a:sym typeface="Arial"/>
              </a:rPr>
              <a:t>la liste des choix d’universités et des cursus </a:t>
            </a:r>
            <a:endParaRPr sz="2400" b="1" dirty="0">
              <a:solidFill>
                <a:schemeClr val="dk2"/>
              </a:solidFill>
              <a:latin typeface="Arial"/>
              <a:ea typeface="Arial"/>
              <a:cs typeface="Arial"/>
              <a:sym typeface="Arial"/>
            </a:endParaRPr>
          </a:p>
          <a:p>
            <a:pPr marL="0" lvl="0" indent="0" algn="l" rtl="0">
              <a:lnSpc>
                <a:spcPct val="90000"/>
              </a:lnSpc>
              <a:spcBef>
                <a:spcPts val="1200"/>
              </a:spcBef>
              <a:spcAft>
                <a:spcPts val="0"/>
              </a:spcAft>
              <a:buClr>
                <a:schemeClr val="dk2"/>
              </a:buClr>
              <a:buSzPct val="100000"/>
              <a:buNone/>
            </a:pPr>
            <a:r>
              <a:rPr lang="fr-FR" sz="2400" b="1" dirty="0">
                <a:solidFill>
                  <a:schemeClr val="dk2"/>
                </a:solidFill>
                <a:latin typeface="Arial"/>
                <a:ea typeface="Arial"/>
                <a:cs typeface="Arial"/>
                <a:sym typeface="Arial"/>
              </a:rPr>
              <a:t>fin des vacances de la Toussaint </a:t>
            </a:r>
            <a:endParaRPr sz="2400" dirty="0">
              <a:latin typeface="Arial"/>
              <a:ea typeface="Arial"/>
              <a:cs typeface="Arial"/>
              <a:sym typeface="Arial"/>
            </a:endParaRPr>
          </a:p>
          <a:p>
            <a:pPr marL="0" lvl="0" indent="0" algn="l" rtl="0">
              <a:lnSpc>
                <a:spcPct val="90000"/>
              </a:lnSpc>
              <a:spcBef>
                <a:spcPts val="1200"/>
              </a:spcBef>
              <a:spcAft>
                <a:spcPts val="0"/>
              </a:spcAft>
              <a:buClr>
                <a:schemeClr val="dk1"/>
              </a:buClr>
              <a:buSzPct val="100000"/>
              <a:buNone/>
            </a:pPr>
            <a:r>
              <a:rPr lang="fr-FR" sz="2400" b="1" dirty="0">
                <a:latin typeface="Arial"/>
                <a:ea typeface="Arial"/>
                <a:cs typeface="Arial"/>
                <a:sym typeface="Arial"/>
              </a:rPr>
              <a:t>avoir fini le </a:t>
            </a:r>
            <a:r>
              <a:rPr lang="fr-FR" sz="2400" b="1" dirty="0" err="1">
                <a:latin typeface="Arial"/>
                <a:ea typeface="Arial"/>
                <a:cs typeface="Arial"/>
                <a:sym typeface="Arial"/>
              </a:rPr>
              <a:t>Personal</a:t>
            </a:r>
            <a:r>
              <a:rPr lang="fr-FR" sz="2400" b="1" dirty="0">
                <a:latin typeface="Arial"/>
                <a:ea typeface="Arial"/>
                <a:cs typeface="Arial"/>
                <a:sym typeface="Arial"/>
              </a:rPr>
              <a:t> </a:t>
            </a:r>
            <a:r>
              <a:rPr lang="fr-FR" sz="2400" b="1" dirty="0" err="1">
                <a:latin typeface="Arial"/>
                <a:ea typeface="Arial"/>
                <a:cs typeface="Arial"/>
                <a:sym typeface="Arial"/>
              </a:rPr>
              <a:t>Statement</a:t>
            </a:r>
            <a:r>
              <a:rPr lang="fr-FR" sz="2400" b="1" dirty="0">
                <a:latin typeface="Arial"/>
                <a:ea typeface="Arial"/>
                <a:cs typeface="Arial"/>
                <a:sym typeface="Arial"/>
              </a:rPr>
              <a:t> pour UCAS</a:t>
            </a:r>
            <a:endParaRPr dirty="0"/>
          </a:p>
          <a:p>
            <a:pPr marL="0" lvl="0" indent="0" algn="l" rtl="0">
              <a:lnSpc>
                <a:spcPct val="90000"/>
              </a:lnSpc>
              <a:spcBef>
                <a:spcPts val="1200"/>
              </a:spcBef>
              <a:spcAft>
                <a:spcPts val="0"/>
              </a:spcAft>
              <a:buClr>
                <a:schemeClr val="dk1"/>
              </a:buClr>
              <a:buSzPct val="100000"/>
              <a:buNone/>
            </a:pPr>
            <a:r>
              <a:rPr lang="fr-FR" sz="2400" b="1" dirty="0">
                <a:latin typeface="Arial"/>
                <a:ea typeface="Arial"/>
                <a:cs typeface="Arial"/>
                <a:sym typeface="Arial"/>
              </a:rPr>
              <a:t>et les lettres de motivation pour les universités aux Pays-Bas, aux Etats-Unis</a:t>
            </a:r>
            <a:endParaRPr dirty="0"/>
          </a:p>
          <a:p>
            <a:pPr marL="0" lvl="0" indent="0" algn="l" rtl="0">
              <a:lnSpc>
                <a:spcPct val="90000"/>
              </a:lnSpc>
              <a:spcBef>
                <a:spcPts val="1200"/>
              </a:spcBef>
              <a:spcAft>
                <a:spcPts val="0"/>
              </a:spcAft>
              <a:buClr>
                <a:srgbClr val="FF0000"/>
              </a:buClr>
              <a:buSzPct val="100000"/>
              <a:buNone/>
            </a:pPr>
            <a:r>
              <a:rPr lang="fr-FR" sz="2400" b="1" dirty="0">
                <a:solidFill>
                  <a:srgbClr val="FF0000"/>
                </a:solidFill>
                <a:latin typeface="Arial"/>
                <a:ea typeface="Arial"/>
                <a:cs typeface="Arial"/>
                <a:sym typeface="Arial"/>
              </a:rPr>
              <a:t>première quinzaine de novembre </a:t>
            </a:r>
            <a:endParaRPr sz="2400" dirty="0">
              <a:solidFill>
                <a:srgbClr val="FF0000"/>
              </a:solidFill>
              <a:latin typeface="Arial"/>
              <a:ea typeface="Arial"/>
              <a:cs typeface="Arial"/>
              <a:sym typeface="Arial"/>
            </a:endParaRPr>
          </a:p>
          <a:p>
            <a:pPr marL="0" lvl="0" indent="0" algn="l" rtl="0">
              <a:lnSpc>
                <a:spcPct val="90000"/>
              </a:lnSpc>
              <a:spcBef>
                <a:spcPts val="1200"/>
              </a:spcBef>
              <a:spcAft>
                <a:spcPts val="0"/>
              </a:spcAft>
              <a:buClr>
                <a:schemeClr val="dk1"/>
              </a:buClr>
              <a:buSzPct val="100000"/>
              <a:buNone/>
            </a:pPr>
            <a:r>
              <a:rPr lang="fr-FR" sz="2400" b="1" dirty="0">
                <a:latin typeface="Arial"/>
                <a:ea typeface="Arial"/>
                <a:cs typeface="Arial"/>
                <a:sym typeface="Arial"/>
              </a:rPr>
              <a:t>rendez-vous avec professeur référ</a:t>
            </a:r>
            <a:r>
              <a:rPr lang="fr-FR" sz="2400" b="1" dirty="0"/>
              <a:t>e</a:t>
            </a:r>
            <a:r>
              <a:rPr lang="fr-FR" sz="2400" b="1" dirty="0">
                <a:latin typeface="Arial"/>
                <a:ea typeface="Arial"/>
                <a:cs typeface="Arial"/>
                <a:sym typeface="Arial"/>
              </a:rPr>
              <a:t>nt pour </a:t>
            </a:r>
            <a:r>
              <a:rPr lang="fr-FR" sz="2400" b="1" u="sng" dirty="0">
                <a:latin typeface="Arial"/>
                <a:ea typeface="Arial"/>
                <a:cs typeface="Arial"/>
                <a:sym typeface="Arial"/>
              </a:rPr>
              <a:t>finaliser votre dossier </a:t>
            </a:r>
            <a:endParaRPr dirty="0"/>
          </a:p>
          <a:p>
            <a:pPr marL="0" lvl="0" indent="0" algn="l" rtl="0">
              <a:lnSpc>
                <a:spcPct val="90000"/>
              </a:lnSpc>
              <a:spcBef>
                <a:spcPts val="1200"/>
              </a:spcBef>
              <a:spcAft>
                <a:spcPts val="0"/>
              </a:spcAft>
              <a:buClr>
                <a:srgbClr val="FF0000"/>
              </a:buClr>
              <a:buSzPct val="100000"/>
              <a:buNone/>
            </a:pPr>
            <a:r>
              <a:rPr lang="fr-FR" sz="2400" b="1" u="sng" dirty="0">
                <a:solidFill>
                  <a:srgbClr val="FF0000"/>
                </a:solidFill>
                <a:latin typeface="Arial"/>
                <a:ea typeface="Arial"/>
                <a:cs typeface="Arial"/>
                <a:sym typeface="Arial"/>
              </a:rPr>
              <a:t>FINAL DEADLINE: </a:t>
            </a:r>
            <a:r>
              <a:rPr lang="fr-FR" sz="2400" b="1" u="sng" dirty="0">
                <a:solidFill>
                  <a:srgbClr val="FF0000"/>
                </a:solidFill>
              </a:rPr>
              <a:t>24</a:t>
            </a:r>
            <a:r>
              <a:rPr lang="fr-FR" sz="2400" b="1" u="sng" dirty="0">
                <a:solidFill>
                  <a:srgbClr val="FF0000"/>
                </a:solidFill>
                <a:latin typeface="Arial"/>
                <a:ea typeface="Arial"/>
                <a:cs typeface="Arial"/>
                <a:sym typeface="Arial"/>
              </a:rPr>
              <a:t> Novembre!!</a:t>
            </a:r>
            <a:endParaRPr sz="2400" b="1" u="sng" dirty="0">
              <a:solidFill>
                <a:srgbClr val="FF0000"/>
              </a:solidFill>
              <a:latin typeface="Arial"/>
              <a:ea typeface="Arial"/>
              <a:cs typeface="Arial"/>
              <a:sym typeface="Arial"/>
            </a:endParaRPr>
          </a:p>
          <a:p>
            <a:pPr marL="0" lvl="0" indent="0" algn="l" rtl="0">
              <a:lnSpc>
                <a:spcPct val="90000"/>
              </a:lnSpc>
              <a:spcBef>
                <a:spcPts val="1200"/>
              </a:spcBef>
              <a:spcAft>
                <a:spcPts val="0"/>
              </a:spcAft>
              <a:buClr>
                <a:schemeClr val="dk1"/>
              </a:buClr>
              <a:buSzPct val="100000"/>
              <a:buNone/>
            </a:pPr>
            <a:endParaRPr sz="2400" dirty="0">
              <a:latin typeface="Arial"/>
              <a:ea typeface="Arial"/>
              <a:cs typeface="Arial"/>
              <a:sym typeface="Arial"/>
            </a:endParaRPr>
          </a:p>
        </p:txBody>
      </p:sp>
      <p:pic>
        <p:nvPicPr>
          <p:cNvPr id="357" name="Google Shape;357;p20" descr="https://www.thebmc.co.uk/Handlers/ArticleImageHandler.ashx?id=6350&amp;index=0&amp;w=605&amp;h=434"/>
          <p:cNvPicPr preferRelativeResize="0">
            <a:picLocks noGrp="1"/>
          </p:cNvPicPr>
          <p:nvPr>
            <p:ph type="pic" idx="2"/>
          </p:nvPr>
        </p:nvPicPr>
        <p:blipFill rotWithShape="1">
          <a:blip r:embed="rId3">
            <a:alphaModFix/>
          </a:blip>
          <a:srcRect l="3966" r="3965"/>
          <a:stretch/>
        </p:blipFill>
        <p:spPr>
          <a:xfrm>
            <a:off x="8318430" y="3389175"/>
            <a:ext cx="3873570" cy="2463621"/>
          </a:xfrm>
          <a:prstGeom prst="rect">
            <a:avLst/>
          </a:prstGeom>
          <a:noFill/>
          <a:ln>
            <a:noFill/>
          </a:ln>
        </p:spPr>
      </p:pic>
      <p:pic>
        <p:nvPicPr>
          <p:cNvPr id="358" name="Google Shape;358;p20"/>
          <p:cNvPicPr preferRelativeResize="0"/>
          <p:nvPr/>
        </p:nvPicPr>
        <p:blipFill rotWithShape="1">
          <a:blip r:embed="rId4">
            <a:alphaModFix/>
          </a:blip>
          <a:srcRect/>
          <a:stretch/>
        </p:blipFill>
        <p:spPr>
          <a:xfrm>
            <a:off x="7288282" y="55729"/>
            <a:ext cx="3797300" cy="213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1"/>
          <p:cNvSpPr txBox="1">
            <a:spLocks noGrp="1"/>
          </p:cNvSpPr>
          <p:nvPr>
            <p:ph type="title"/>
          </p:nvPr>
        </p:nvSpPr>
        <p:spPr>
          <a:xfrm>
            <a:off x="650325" y="76200"/>
            <a:ext cx="11311800" cy="1096800"/>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b="1" dirty="0" err="1"/>
              <a:t>University</a:t>
            </a:r>
            <a:r>
              <a:rPr lang="fr-FR" b="1" dirty="0"/>
              <a:t> Deadlines</a:t>
            </a:r>
            <a:r>
              <a:rPr lang="fr-FR" dirty="0"/>
              <a:t> </a:t>
            </a:r>
            <a:r>
              <a:rPr lang="fr-FR" sz="2600" i="1" dirty="0"/>
              <a:t>(dates approximatives basées sur l’année 2022-23)</a:t>
            </a:r>
            <a:endParaRPr sz="2600" i="1" dirty="0"/>
          </a:p>
        </p:txBody>
      </p:sp>
      <p:sp>
        <p:nvSpPr>
          <p:cNvPr id="364" name="Google Shape;364;p21"/>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Clr>
                <a:srgbClr val="FF0000"/>
              </a:buClr>
              <a:buSzPts val="2000"/>
              <a:buChar char="▪"/>
            </a:pPr>
            <a:r>
              <a:rPr lang="fr-FR" b="1" dirty="0">
                <a:solidFill>
                  <a:srgbClr val="FF0000"/>
                </a:solidFill>
              </a:rPr>
              <a:t>UK: </a:t>
            </a:r>
            <a:r>
              <a:rPr lang="fr-FR" b="1" dirty="0">
                <a:solidFill>
                  <a:srgbClr val="7030A0"/>
                </a:solidFill>
              </a:rPr>
              <a:t>26/01/2023</a:t>
            </a:r>
            <a:r>
              <a:rPr lang="fr-FR" b="1" dirty="0"/>
              <a:t>  mais    OXBRIDGE </a:t>
            </a:r>
            <a:r>
              <a:rPr lang="fr-FR" b="1" dirty="0">
                <a:solidFill>
                  <a:srgbClr val="7030A0"/>
                </a:solidFill>
              </a:rPr>
              <a:t>15/10/2023</a:t>
            </a:r>
            <a:endParaRPr dirty="0">
              <a:solidFill>
                <a:srgbClr val="7030A0"/>
              </a:solidFill>
            </a:endParaRPr>
          </a:p>
          <a:p>
            <a:pPr marL="228600" lvl="0" indent="-228600" algn="l" rtl="0">
              <a:lnSpc>
                <a:spcPct val="90000"/>
              </a:lnSpc>
              <a:spcBef>
                <a:spcPts val="1800"/>
              </a:spcBef>
              <a:spcAft>
                <a:spcPts val="0"/>
              </a:spcAft>
              <a:buClr>
                <a:srgbClr val="FF0000"/>
              </a:buClr>
              <a:buSzPts val="2000"/>
              <a:buChar char="▪"/>
            </a:pPr>
            <a:r>
              <a:rPr lang="fr-FR" b="1" dirty="0">
                <a:solidFill>
                  <a:srgbClr val="FF0000"/>
                </a:solidFill>
              </a:rPr>
              <a:t>NL : </a:t>
            </a:r>
            <a:r>
              <a:rPr lang="fr-FR" b="1" dirty="0" err="1"/>
              <a:t>Studylink</a:t>
            </a:r>
            <a:r>
              <a:rPr lang="fr-FR" b="1" dirty="0"/>
              <a:t> ouvre  </a:t>
            </a:r>
            <a:r>
              <a:rPr lang="fr-FR" b="1" dirty="0">
                <a:solidFill>
                  <a:srgbClr val="7030A0"/>
                </a:solidFill>
              </a:rPr>
              <a:t>1er Octobre  </a:t>
            </a:r>
            <a:r>
              <a:rPr lang="fr-FR" b="1" dirty="0"/>
              <a:t>dates limites </a:t>
            </a:r>
            <a:r>
              <a:rPr lang="fr-FR" b="1" dirty="0">
                <a:solidFill>
                  <a:srgbClr val="7030A0"/>
                </a:solidFill>
              </a:rPr>
              <a:t>15/01/2023 or 1/02/2023</a:t>
            </a:r>
            <a:br>
              <a:rPr lang="fr-FR" b="1" dirty="0"/>
            </a:br>
            <a:r>
              <a:rPr lang="fr-FR" b="1" dirty="0" err="1"/>
              <a:t>Earlybird</a:t>
            </a:r>
            <a:r>
              <a:rPr lang="fr-FR" b="1" dirty="0"/>
              <a:t>  vérifiez sur les sites des universités </a:t>
            </a:r>
            <a:r>
              <a:rPr lang="fr-FR" b="1" dirty="0" err="1"/>
              <a:t>eg</a:t>
            </a:r>
            <a:r>
              <a:rPr lang="fr-FR" b="1" dirty="0"/>
              <a:t> Maastricht</a:t>
            </a:r>
            <a:r>
              <a:rPr lang="fr-FR" b="1" dirty="0">
                <a:solidFill>
                  <a:srgbClr val="7030A0"/>
                </a:solidFill>
              </a:rPr>
              <a:t>: 01/03/2023</a:t>
            </a:r>
            <a:endParaRPr dirty="0">
              <a:solidFill>
                <a:srgbClr val="7030A0"/>
              </a:solidFill>
            </a:endParaRPr>
          </a:p>
          <a:p>
            <a:pPr marL="228600" lvl="0" indent="-228600" algn="l" rtl="0">
              <a:lnSpc>
                <a:spcPct val="90000"/>
              </a:lnSpc>
              <a:spcBef>
                <a:spcPts val="1800"/>
              </a:spcBef>
              <a:spcAft>
                <a:spcPts val="0"/>
              </a:spcAft>
              <a:buClr>
                <a:srgbClr val="FF0000"/>
              </a:buClr>
              <a:buSzPts val="2000"/>
              <a:buChar char="▪"/>
            </a:pPr>
            <a:r>
              <a:rPr lang="fr-FR" b="1" dirty="0" err="1">
                <a:solidFill>
                  <a:srgbClr val="FF0000"/>
                </a:solidFill>
              </a:rPr>
              <a:t>Republic</a:t>
            </a:r>
            <a:r>
              <a:rPr lang="fr-FR" b="1" dirty="0">
                <a:solidFill>
                  <a:srgbClr val="FF0000"/>
                </a:solidFill>
              </a:rPr>
              <a:t> of Ireland: </a:t>
            </a:r>
            <a:r>
              <a:rPr lang="fr-FR" b="1" dirty="0"/>
              <a:t>Central Applications Office (CAO) Avant </a:t>
            </a:r>
            <a:r>
              <a:rPr lang="fr-FR" b="1" dirty="0">
                <a:solidFill>
                  <a:srgbClr val="7030A0"/>
                </a:solidFill>
              </a:rPr>
              <a:t>1er Février</a:t>
            </a:r>
            <a:br>
              <a:rPr lang="fr-FR" b="1" dirty="0"/>
            </a:br>
            <a:r>
              <a:rPr lang="fr-FR" b="1" dirty="0"/>
              <a:t>Trinity </a:t>
            </a:r>
            <a:r>
              <a:rPr lang="fr-FR" b="1" dirty="0" err="1"/>
              <a:t>College</a:t>
            </a:r>
            <a:r>
              <a:rPr lang="fr-FR" b="1" dirty="0"/>
              <a:t> Dublin : </a:t>
            </a:r>
            <a:r>
              <a:rPr lang="fr-FR" b="1" dirty="0">
                <a:solidFill>
                  <a:srgbClr val="7030A0"/>
                </a:solidFill>
              </a:rPr>
              <a:t>01/02/2023</a:t>
            </a:r>
            <a:endParaRPr dirty="0">
              <a:solidFill>
                <a:srgbClr val="7030A0"/>
              </a:solidFill>
            </a:endParaRPr>
          </a:p>
          <a:p>
            <a:pPr marL="228600" lvl="0" indent="-228600" algn="l" rtl="0">
              <a:lnSpc>
                <a:spcPct val="90000"/>
              </a:lnSpc>
              <a:spcBef>
                <a:spcPts val="1800"/>
              </a:spcBef>
              <a:spcAft>
                <a:spcPts val="0"/>
              </a:spcAft>
              <a:buClr>
                <a:srgbClr val="FF0000"/>
              </a:buClr>
              <a:buSzPts val="2000"/>
              <a:buChar char="▪"/>
            </a:pPr>
            <a:r>
              <a:rPr lang="fr-FR" b="1" dirty="0">
                <a:solidFill>
                  <a:srgbClr val="FF0000"/>
                </a:solidFill>
              </a:rPr>
              <a:t>Canada: </a:t>
            </a:r>
            <a:r>
              <a:rPr lang="fr-FR" b="1" dirty="0"/>
              <a:t>ouverture de la plateforme </a:t>
            </a:r>
            <a:r>
              <a:rPr lang="fr-FR" b="1" dirty="0">
                <a:solidFill>
                  <a:srgbClr val="7030A0"/>
                </a:solidFill>
              </a:rPr>
              <a:t>01/10/2023</a:t>
            </a:r>
            <a:br>
              <a:rPr lang="fr-FR" b="1" dirty="0"/>
            </a:br>
            <a:r>
              <a:rPr lang="fr-FR" b="1" dirty="0"/>
              <a:t>McGill date limite </a:t>
            </a:r>
            <a:r>
              <a:rPr lang="fr-FR" b="1" dirty="0">
                <a:solidFill>
                  <a:srgbClr val="7030A0"/>
                </a:solidFill>
              </a:rPr>
              <a:t>15/01/23</a:t>
            </a:r>
            <a:br>
              <a:rPr lang="fr-FR" b="1" dirty="0"/>
            </a:br>
            <a:r>
              <a:rPr lang="fr-FR" b="1" dirty="0"/>
              <a:t>Concordia (</a:t>
            </a:r>
            <a:r>
              <a:rPr lang="fr-FR" b="1" dirty="0" err="1"/>
              <a:t>Montreal</a:t>
            </a:r>
            <a:r>
              <a:rPr lang="fr-FR" b="1" dirty="0"/>
              <a:t>): </a:t>
            </a:r>
            <a:r>
              <a:rPr lang="fr-FR" b="1" dirty="0">
                <a:solidFill>
                  <a:srgbClr val="7030A0"/>
                </a:solidFill>
              </a:rPr>
              <a:t>1er Février</a:t>
            </a:r>
            <a:endParaRPr b="1" dirty="0">
              <a:solidFill>
                <a:srgbClr val="7030A0"/>
              </a:solidFill>
            </a:endParaRPr>
          </a:p>
          <a:p>
            <a:pPr marL="228600" lvl="0" indent="-228600" algn="l" rtl="0">
              <a:lnSpc>
                <a:spcPct val="90000"/>
              </a:lnSpc>
              <a:spcBef>
                <a:spcPts val="1800"/>
              </a:spcBef>
              <a:spcAft>
                <a:spcPts val="0"/>
              </a:spcAft>
              <a:buClr>
                <a:srgbClr val="FF0000"/>
              </a:buClr>
              <a:buSzPts val="2000"/>
              <a:buChar char="▪"/>
            </a:pPr>
            <a:r>
              <a:rPr lang="fr-FR" b="1" dirty="0">
                <a:solidFill>
                  <a:srgbClr val="FF0000"/>
                </a:solidFill>
              </a:rPr>
              <a:t>USA:  </a:t>
            </a:r>
            <a:r>
              <a:rPr lang="fr-FR" b="1" dirty="0"/>
              <a:t>Common Application: </a:t>
            </a:r>
            <a:r>
              <a:rPr lang="fr-FR" b="1" dirty="0" err="1"/>
              <a:t>early</a:t>
            </a:r>
            <a:r>
              <a:rPr lang="fr-FR" b="1" dirty="0"/>
              <a:t> </a:t>
            </a:r>
            <a:r>
              <a:rPr lang="fr-FR" b="1" dirty="0" err="1"/>
              <a:t>decision</a:t>
            </a:r>
            <a:r>
              <a:rPr lang="fr-FR" b="1" dirty="0"/>
              <a:t> </a:t>
            </a:r>
            <a:r>
              <a:rPr lang="fr-FR" b="1" dirty="0">
                <a:solidFill>
                  <a:srgbClr val="7030A0"/>
                </a:solidFill>
              </a:rPr>
              <a:t>01/11/2023 </a:t>
            </a:r>
            <a:r>
              <a:rPr lang="fr-FR" b="1" dirty="0"/>
              <a:t> </a:t>
            </a:r>
            <a:r>
              <a:rPr lang="fr-FR" b="1" dirty="0" err="1"/>
              <a:t>regular</a:t>
            </a:r>
            <a:r>
              <a:rPr lang="fr-FR" b="1" dirty="0"/>
              <a:t> </a:t>
            </a:r>
            <a:r>
              <a:rPr lang="fr-FR" b="1" dirty="0" err="1"/>
              <a:t>decision</a:t>
            </a:r>
            <a:r>
              <a:rPr lang="fr-FR" b="1" dirty="0"/>
              <a:t>: </a:t>
            </a:r>
            <a:r>
              <a:rPr lang="fr-FR" b="1" dirty="0">
                <a:solidFill>
                  <a:srgbClr val="7030A0"/>
                </a:solidFill>
              </a:rPr>
              <a:t>01/01/23</a:t>
            </a:r>
            <a:br>
              <a:rPr lang="fr-FR" b="1" dirty="0"/>
            </a:br>
            <a:r>
              <a:rPr lang="fr-FR" b="1" dirty="0" err="1"/>
              <a:t>Early</a:t>
            </a:r>
            <a:r>
              <a:rPr lang="fr-FR" b="1" dirty="0"/>
              <a:t> </a:t>
            </a:r>
            <a:r>
              <a:rPr lang="fr-FR" b="1" dirty="0" err="1"/>
              <a:t>decision</a:t>
            </a:r>
            <a:r>
              <a:rPr lang="fr-FR" b="1" dirty="0"/>
              <a:t> </a:t>
            </a:r>
            <a:r>
              <a:rPr lang="fr-FR" b="1" dirty="0" err="1"/>
              <a:t>early</a:t>
            </a:r>
            <a:r>
              <a:rPr lang="fr-FR" b="1" dirty="0"/>
              <a:t> action: </a:t>
            </a:r>
            <a:r>
              <a:rPr lang="fr-FR" b="1" dirty="0">
                <a:solidFill>
                  <a:srgbClr val="7030A0"/>
                </a:solidFill>
              </a:rPr>
              <a:t>15 Novembre</a:t>
            </a:r>
            <a:endParaRPr b="1" dirty="0">
              <a:solidFill>
                <a:srgbClr val="7030A0"/>
              </a:solidFill>
            </a:endParaRPr>
          </a:p>
          <a:p>
            <a:pPr marL="228600" lvl="0" indent="-228600" algn="l" rtl="0">
              <a:lnSpc>
                <a:spcPct val="90000"/>
              </a:lnSpc>
              <a:spcBef>
                <a:spcPts val="1800"/>
              </a:spcBef>
              <a:spcAft>
                <a:spcPts val="0"/>
              </a:spcAft>
              <a:buClr>
                <a:srgbClr val="FF0000"/>
              </a:buClr>
              <a:buSzPts val="2000"/>
              <a:buChar char="▪"/>
            </a:pPr>
            <a:r>
              <a:rPr lang="fr-FR" b="1" dirty="0">
                <a:solidFill>
                  <a:srgbClr val="FF0000"/>
                </a:solidFill>
              </a:rPr>
              <a:t>Germany: </a:t>
            </a:r>
            <a:r>
              <a:rPr lang="fr-FR" b="1" dirty="0"/>
              <a:t>ouverture </a:t>
            </a:r>
            <a:r>
              <a:rPr lang="fr-FR" b="1" dirty="0">
                <a:solidFill>
                  <a:srgbClr val="7030A0"/>
                </a:solidFill>
              </a:rPr>
              <a:t>1 Juin </a:t>
            </a:r>
            <a:r>
              <a:rPr lang="fr-FR" b="1" dirty="0">
                <a:solidFill>
                  <a:srgbClr val="FFFF00"/>
                </a:solidFill>
              </a:rPr>
              <a:t>- </a:t>
            </a:r>
            <a:r>
              <a:rPr lang="fr-FR" b="1" dirty="0">
                <a:solidFill>
                  <a:schemeClr val="dk2"/>
                </a:solidFill>
              </a:rPr>
              <a:t>fermeture </a:t>
            </a:r>
            <a:r>
              <a:rPr lang="fr-FR" b="1" dirty="0">
                <a:solidFill>
                  <a:srgbClr val="7030A0"/>
                </a:solidFill>
              </a:rPr>
              <a:t>15 Juillet</a:t>
            </a:r>
            <a:br>
              <a:rPr lang="fr-FR" b="1" dirty="0"/>
            </a:br>
            <a:r>
              <a:rPr lang="fr-FR" b="1" dirty="0" err="1">
                <a:solidFill>
                  <a:srgbClr val="FF0000"/>
                </a:solidFill>
              </a:rPr>
              <a:t>Switzerland</a:t>
            </a:r>
            <a:r>
              <a:rPr lang="fr-FR" b="1" dirty="0"/>
              <a:t>: semestre de printemps </a:t>
            </a:r>
            <a:r>
              <a:rPr lang="fr-FR" b="1" dirty="0" err="1"/>
              <a:t>eg</a:t>
            </a:r>
            <a:r>
              <a:rPr lang="fr-FR" b="1" dirty="0"/>
              <a:t>. Lausanne: </a:t>
            </a:r>
            <a:r>
              <a:rPr lang="fr-FR" b="1" dirty="0">
                <a:solidFill>
                  <a:srgbClr val="7030A0"/>
                </a:solidFill>
              </a:rPr>
              <a:t>30 Avril</a:t>
            </a:r>
            <a:endParaRPr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7A7BDB-86EC-484E-86F8-C3239D03D1DC}"/>
              </a:ext>
            </a:extLst>
          </p:cNvPr>
          <p:cNvSpPr>
            <a:spLocks noGrp="1"/>
          </p:cNvSpPr>
          <p:nvPr>
            <p:ph type="title"/>
          </p:nvPr>
        </p:nvSpPr>
        <p:spPr/>
        <p:txBody>
          <a:bodyPr/>
          <a:lstStyle/>
          <a:p>
            <a:r>
              <a:rPr lang="fr-FR" dirty="0"/>
              <a:t>Conférences et ateliers </a:t>
            </a:r>
            <a:r>
              <a:rPr lang="fr-FR" dirty="0" err="1"/>
              <a:t>post-bac</a:t>
            </a:r>
            <a:endParaRPr lang="fr-FR" dirty="0"/>
          </a:p>
        </p:txBody>
      </p:sp>
      <p:sp>
        <p:nvSpPr>
          <p:cNvPr id="3" name="Espace réservé du texte 2">
            <a:extLst>
              <a:ext uri="{FF2B5EF4-FFF2-40B4-BE49-F238E27FC236}">
                <a16:creationId xmlns:a16="http://schemas.microsoft.com/office/drawing/2014/main" id="{5E02A0D6-EED6-4A01-B56E-32A55F1A89F5}"/>
              </a:ext>
            </a:extLst>
          </p:cNvPr>
          <p:cNvSpPr>
            <a:spLocks noGrp="1"/>
          </p:cNvSpPr>
          <p:nvPr>
            <p:ph type="body" idx="1"/>
          </p:nvPr>
        </p:nvSpPr>
        <p:spPr/>
        <p:txBody>
          <a:bodyPr/>
          <a:lstStyle/>
          <a:p>
            <a:r>
              <a:rPr lang="en-US" sz="2400" b="1" dirty="0"/>
              <a:t>Possible </a:t>
            </a:r>
            <a:r>
              <a:rPr lang="en-US" sz="2400" b="1" dirty="0" err="1"/>
              <a:t>visite</a:t>
            </a:r>
            <a:r>
              <a:rPr lang="en-US" sz="2400" b="1" dirty="0"/>
              <a:t> d’un representant d’ </a:t>
            </a:r>
            <a:r>
              <a:rPr lang="en-US" sz="2400" b="1" dirty="0" err="1"/>
              <a:t>Unifrog</a:t>
            </a:r>
            <a:r>
              <a:rPr lang="en-US" sz="2400" b="1" dirty="0"/>
              <a:t> :  mi-October </a:t>
            </a:r>
            <a:r>
              <a:rPr lang="en-US" sz="2400" i="1" dirty="0"/>
              <a:t>  (à confirmer)</a:t>
            </a:r>
          </a:p>
          <a:p>
            <a:r>
              <a:rPr lang="en-US" sz="2400" b="1" dirty="0" err="1"/>
              <a:t>Conférence</a:t>
            </a:r>
            <a:r>
              <a:rPr lang="en-US" sz="2400" b="1" dirty="0"/>
              <a:t> Zoom sur les </a:t>
            </a:r>
            <a:r>
              <a:rPr lang="en-US" sz="2400" b="1" dirty="0" err="1"/>
              <a:t>universités</a:t>
            </a:r>
            <a:r>
              <a:rPr lang="en-US" sz="2400" b="1" dirty="0"/>
              <a:t> au Pays Bas :</a:t>
            </a:r>
            <a:r>
              <a:rPr lang="en-US" sz="2400" b="1" dirty="0">
                <a:solidFill>
                  <a:srgbClr val="FF0000"/>
                </a:solidFill>
              </a:rPr>
              <a:t>13th </a:t>
            </a:r>
            <a:r>
              <a:rPr lang="en-US" sz="2400" b="1" dirty="0" err="1">
                <a:solidFill>
                  <a:srgbClr val="FF0000"/>
                </a:solidFill>
              </a:rPr>
              <a:t>Octobre</a:t>
            </a:r>
            <a:r>
              <a:rPr lang="en-US" sz="2400" b="1" dirty="0">
                <a:solidFill>
                  <a:srgbClr val="FF0000"/>
                </a:solidFill>
              </a:rPr>
              <a:t> 19h00</a:t>
            </a:r>
            <a:r>
              <a:rPr lang="en-US" sz="2400" dirty="0">
                <a:solidFill>
                  <a:srgbClr val="FF0000"/>
                </a:solidFill>
              </a:rPr>
              <a:t> </a:t>
            </a:r>
            <a:br>
              <a:rPr lang="en-US" sz="2400" dirty="0">
                <a:solidFill>
                  <a:srgbClr val="FF0000"/>
                </a:solidFill>
              </a:rPr>
            </a:br>
            <a:r>
              <a:rPr lang="en-US" sz="2400" b="1" dirty="0"/>
              <a:t>Representants des </a:t>
            </a:r>
            <a:r>
              <a:rPr lang="en-US" sz="2400" b="1" dirty="0" err="1"/>
              <a:t>universités</a:t>
            </a:r>
            <a:r>
              <a:rPr lang="en-US" sz="2400" b="1" dirty="0"/>
              <a:t> </a:t>
            </a:r>
            <a:r>
              <a:rPr lang="en-US" sz="2400" b="1" dirty="0" err="1"/>
              <a:t>seront</a:t>
            </a:r>
            <a:r>
              <a:rPr lang="en-US" sz="2400" b="1" dirty="0"/>
              <a:t> presents </a:t>
            </a:r>
            <a:br>
              <a:rPr lang="en-US" sz="2400" b="1" dirty="0"/>
            </a:br>
            <a:r>
              <a:rPr lang="en-US" sz="2400" b="1" dirty="0"/>
              <a:t>(Utrecht, Amsterdam, Leiden, Maastricht, Rotterdam)</a:t>
            </a:r>
            <a:endParaRPr lang="en-US" sz="2400" dirty="0"/>
          </a:p>
          <a:p>
            <a:r>
              <a:rPr lang="en-US" sz="2400" b="1" dirty="0" err="1"/>
              <a:t>Etudier</a:t>
            </a:r>
            <a:r>
              <a:rPr lang="en-US" sz="2400" b="1" dirty="0"/>
              <a:t> aux USA  </a:t>
            </a:r>
          </a:p>
          <a:p>
            <a:r>
              <a:rPr lang="en-US" sz="2400" b="1" dirty="0"/>
              <a:t>Atelier: </a:t>
            </a:r>
            <a:r>
              <a:rPr lang="en-US" sz="2400" b="1" dirty="0" err="1"/>
              <a:t>écrire</a:t>
            </a:r>
            <a:r>
              <a:rPr lang="en-US" sz="2400" b="1" dirty="0"/>
              <a:t> son “Personal Statement” et </a:t>
            </a:r>
            <a:r>
              <a:rPr lang="en-US" sz="2400" b="1" dirty="0" err="1"/>
              <a:t>lettre</a:t>
            </a:r>
            <a:r>
              <a:rPr lang="en-US" sz="2400" b="1" dirty="0"/>
              <a:t> de motivation: fin </a:t>
            </a:r>
            <a:r>
              <a:rPr lang="en-US" sz="2400" b="1" dirty="0" err="1"/>
              <a:t>septembre</a:t>
            </a:r>
            <a:br>
              <a:rPr lang="en-US" dirty="0"/>
            </a:br>
            <a:endParaRPr lang="fr-FR" dirty="0"/>
          </a:p>
        </p:txBody>
      </p:sp>
    </p:spTree>
    <p:extLst>
      <p:ext uri="{BB962C8B-B14F-4D97-AF65-F5344CB8AC3E}">
        <p14:creationId xmlns:p14="http://schemas.microsoft.com/office/powerpoint/2010/main" val="195579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2"/>
          <p:cNvSpPr txBox="1">
            <a:spLocks noGrp="1"/>
          </p:cNvSpPr>
          <p:nvPr>
            <p:ph type="ctrTitle"/>
          </p:nvPr>
        </p:nvSpPr>
        <p:spPr>
          <a:xfrm>
            <a:off x="1104900" y="1696454"/>
            <a:ext cx="3659605" cy="2815332"/>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r-FR"/>
              <a:t>CONSEILS POUR RÉUSSIR!</a:t>
            </a:r>
            <a:endParaRPr/>
          </a:p>
        </p:txBody>
      </p:sp>
      <p:sp>
        <p:nvSpPr>
          <p:cNvPr id="370" name="Google Shape;370;p22"/>
          <p:cNvSpPr>
            <a:spLocks noGrp="1"/>
          </p:cNvSpPr>
          <p:nvPr>
            <p:ph type="pic" idx="2"/>
          </p:nvPr>
        </p:nvSpPr>
        <p:spPr>
          <a:xfrm>
            <a:off x="4716379" y="1310656"/>
            <a:ext cx="7475621" cy="4208604"/>
          </a:xfrm>
          <a:prstGeom prst="rect">
            <a:avLst/>
          </a:prstGeom>
          <a:solidFill>
            <a:srgbClr val="DED9D6"/>
          </a:solidFill>
          <a:ln>
            <a:noFill/>
          </a:ln>
        </p:spPr>
      </p:sp>
      <p:sp>
        <p:nvSpPr>
          <p:cNvPr id="371" name="Google Shape;371;p22"/>
          <p:cNvSpPr/>
          <p:nvPr/>
        </p:nvSpPr>
        <p:spPr>
          <a:xfrm>
            <a:off x="4367463" y="1351508"/>
            <a:ext cx="7824537" cy="4185761"/>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S</a:t>
            </a:r>
            <a:r>
              <a:rPr lang="fr-FR" sz="2800">
                <a:solidFill>
                  <a:schemeClr val="dk1"/>
                </a:solidFill>
                <a:latin typeface="Arial"/>
                <a:ea typeface="Arial"/>
                <a:cs typeface="Arial"/>
                <a:sym typeface="Arial"/>
              </a:rPr>
              <a:t>tudy on a REGULAR basis</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U</a:t>
            </a:r>
            <a:r>
              <a:rPr lang="fr-FR" sz="2800">
                <a:solidFill>
                  <a:schemeClr val="dk1"/>
                </a:solidFill>
                <a:latin typeface="Arial"/>
                <a:ea typeface="Arial"/>
                <a:cs typeface="Arial"/>
                <a:sym typeface="Arial"/>
              </a:rPr>
              <a:t>se your time at school and make the most of it</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C</a:t>
            </a:r>
            <a:r>
              <a:rPr lang="fr-FR" sz="2800">
                <a:solidFill>
                  <a:schemeClr val="dk1"/>
                </a:solidFill>
                <a:latin typeface="Arial"/>
                <a:ea typeface="Arial"/>
                <a:cs typeface="Arial"/>
                <a:sym typeface="Arial"/>
              </a:rPr>
              <a:t>ultivate your own passions</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C</a:t>
            </a:r>
            <a:r>
              <a:rPr lang="fr-FR" sz="2800">
                <a:solidFill>
                  <a:schemeClr val="dk1"/>
                </a:solidFill>
                <a:latin typeface="Arial"/>
                <a:ea typeface="Arial"/>
                <a:cs typeface="Arial"/>
                <a:sym typeface="Arial"/>
              </a:rPr>
              <a:t>oncentrate on your objectives</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E</a:t>
            </a:r>
            <a:r>
              <a:rPr lang="fr-FR" sz="2800">
                <a:solidFill>
                  <a:schemeClr val="dk1"/>
                </a:solidFill>
                <a:latin typeface="Arial"/>
                <a:ea typeface="Arial"/>
                <a:cs typeface="Arial"/>
                <a:sym typeface="Arial"/>
              </a:rPr>
              <a:t>njoy what you learn</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S</a:t>
            </a:r>
            <a:r>
              <a:rPr lang="fr-FR" sz="2800">
                <a:solidFill>
                  <a:schemeClr val="dk1"/>
                </a:solidFill>
                <a:latin typeface="Arial"/>
                <a:ea typeface="Arial"/>
                <a:cs typeface="Arial"/>
                <a:sym typeface="Arial"/>
              </a:rPr>
              <a:t>hare with others (clubs, friends, family)</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S</a:t>
            </a:r>
            <a:r>
              <a:rPr lang="fr-FR" sz="2800" b="1">
                <a:solidFill>
                  <a:schemeClr val="dk1"/>
                </a:solidFill>
                <a:latin typeface="Arial"/>
                <a:ea typeface="Arial"/>
                <a:cs typeface="Arial"/>
                <a:sym typeface="Arial"/>
              </a:rPr>
              <a:t>LEEP</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2800">
              <a:solidFill>
                <a:srgbClr val="3C363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A117183-398C-4492-8ED0-B7C1DF003353}"/>
              </a:ext>
            </a:extLst>
          </p:cNvPr>
          <p:cNvPicPr>
            <a:picLocks noChangeAspect="1"/>
          </p:cNvPicPr>
          <p:nvPr/>
        </p:nvPicPr>
        <p:blipFill>
          <a:blip r:embed="rId2"/>
          <a:stretch>
            <a:fillRect/>
          </a:stretch>
        </p:blipFill>
        <p:spPr>
          <a:xfrm>
            <a:off x="1396967" y="781878"/>
            <a:ext cx="9615589" cy="5416782"/>
          </a:xfrm>
          <a:prstGeom prst="rect">
            <a:avLst/>
          </a:prstGeom>
        </p:spPr>
      </p:pic>
    </p:spTree>
    <p:extLst>
      <p:ext uri="{BB962C8B-B14F-4D97-AF65-F5344CB8AC3E}">
        <p14:creationId xmlns:p14="http://schemas.microsoft.com/office/powerpoint/2010/main" val="63123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
          <p:cNvSpPr txBox="1">
            <a:spLocks noGrp="1"/>
          </p:cNvSpPr>
          <p:nvPr>
            <p:ph type="ctrTitle"/>
          </p:nvPr>
        </p:nvSpPr>
        <p:spPr>
          <a:xfrm>
            <a:off x="2444172" y="121025"/>
            <a:ext cx="10096500" cy="1371600"/>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dk2"/>
              </a:buClr>
              <a:buSzPts val="4400"/>
              <a:buFont typeface="Arial"/>
              <a:buNone/>
            </a:pPr>
            <a:r>
              <a:rPr lang="fr-FR">
                <a:solidFill>
                  <a:schemeClr val="dk2"/>
                </a:solidFill>
                <a:latin typeface="Arial"/>
                <a:ea typeface="Arial"/>
                <a:cs typeface="Arial"/>
                <a:sym typeface="Arial"/>
              </a:rPr>
              <a:t>RÉSULTATS OIB 2022</a:t>
            </a:r>
            <a:endParaRPr>
              <a:solidFill>
                <a:schemeClr val="dk2"/>
              </a:solidFill>
              <a:latin typeface="Arial"/>
              <a:ea typeface="Arial"/>
              <a:cs typeface="Arial"/>
              <a:sym typeface="Arial"/>
            </a:endParaRPr>
          </a:p>
        </p:txBody>
      </p:sp>
      <p:graphicFrame>
        <p:nvGraphicFramePr>
          <p:cNvPr id="197" name="Google Shape;197;p3"/>
          <p:cNvGraphicFramePr/>
          <p:nvPr/>
        </p:nvGraphicFramePr>
        <p:xfrm>
          <a:off x="2837330" y="1156447"/>
          <a:ext cx="7430246" cy="48474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96968EE-7AB5-4E49-B290-DFFCD4706343}"/>
              </a:ext>
            </a:extLst>
          </p:cNvPr>
          <p:cNvPicPr>
            <a:picLocks noChangeAspect="1"/>
          </p:cNvPicPr>
          <p:nvPr/>
        </p:nvPicPr>
        <p:blipFill>
          <a:blip r:embed="rId2"/>
          <a:stretch>
            <a:fillRect/>
          </a:stretch>
        </p:blipFill>
        <p:spPr>
          <a:xfrm>
            <a:off x="715617" y="398051"/>
            <a:ext cx="10893287" cy="6136551"/>
          </a:xfrm>
          <a:prstGeom prst="rect">
            <a:avLst/>
          </a:prstGeom>
        </p:spPr>
      </p:pic>
    </p:spTree>
    <p:extLst>
      <p:ext uri="{BB962C8B-B14F-4D97-AF65-F5344CB8AC3E}">
        <p14:creationId xmlns:p14="http://schemas.microsoft.com/office/powerpoint/2010/main" val="241936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EEB4E22-8E53-4EBF-817B-37B63BD43993}"/>
              </a:ext>
            </a:extLst>
          </p:cNvPr>
          <p:cNvPicPr>
            <a:picLocks noChangeAspect="1"/>
          </p:cNvPicPr>
          <p:nvPr/>
        </p:nvPicPr>
        <p:blipFill>
          <a:blip r:embed="rId2"/>
          <a:stretch>
            <a:fillRect/>
          </a:stretch>
        </p:blipFill>
        <p:spPr>
          <a:xfrm>
            <a:off x="901148" y="502566"/>
            <a:ext cx="10257182" cy="5778213"/>
          </a:xfrm>
          <a:prstGeom prst="rect">
            <a:avLst/>
          </a:prstGeom>
        </p:spPr>
      </p:pic>
    </p:spTree>
    <p:extLst>
      <p:ext uri="{BB962C8B-B14F-4D97-AF65-F5344CB8AC3E}">
        <p14:creationId xmlns:p14="http://schemas.microsoft.com/office/powerpoint/2010/main" val="69221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F3D4AAF-6A06-48F7-861D-4224FD95334F}"/>
              </a:ext>
            </a:extLst>
          </p:cNvPr>
          <p:cNvPicPr>
            <a:picLocks noChangeAspect="1"/>
          </p:cNvPicPr>
          <p:nvPr/>
        </p:nvPicPr>
        <p:blipFill>
          <a:blip r:embed="rId2"/>
          <a:stretch>
            <a:fillRect/>
          </a:stretch>
        </p:blipFill>
        <p:spPr>
          <a:xfrm>
            <a:off x="993913" y="554824"/>
            <a:ext cx="10389704" cy="5852866"/>
          </a:xfrm>
          <a:prstGeom prst="rect">
            <a:avLst/>
          </a:prstGeom>
        </p:spPr>
      </p:pic>
    </p:spTree>
    <p:extLst>
      <p:ext uri="{BB962C8B-B14F-4D97-AF65-F5344CB8AC3E}">
        <p14:creationId xmlns:p14="http://schemas.microsoft.com/office/powerpoint/2010/main" val="173744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B659F8-E7C6-4290-879C-0AAE434A8227}"/>
              </a:ext>
            </a:extLst>
          </p:cNvPr>
          <p:cNvPicPr>
            <a:picLocks noChangeAspect="1"/>
          </p:cNvPicPr>
          <p:nvPr/>
        </p:nvPicPr>
        <p:blipFill>
          <a:blip r:embed="rId2"/>
          <a:stretch>
            <a:fillRect/>
          </a:stretch>
        </p:blipFill>
        <p:spPr>
          <a:xfrm>
            <a:off x="967409" y="539894"/>
            <a:ext cx="10376452" cy="5845402"/>
          </a:xfrm>
          <a:prstGeom prst="rect">
            <a:avLst/>
          </a:prstGeom>
        </p:spPr>
      </p:pic>
    </p:spTree>
    <p:extLst>
      <p:ext uri="{BB962C8B-B14F-4D97-AF65-F5344CB8AC3E}">
        <p14:creationId xmlns:p14="http://schemas.microsoft.com/office/powerpoint/2010/main" val="22373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3BD825C-81E3-4163-B65B-EEFDC4758E14}"/>
              </a:ext>
            </a:extLst>
          </p:cNvPr>
          <p:cNvPicPr>
            <a:picLocks noChangeAspect="1"/>
          </p:cNvPicPr>
          <p:nvPr/>
        </p:nvPicPr>
        <p:blipFill>
          <a:blip r:embed="rId2"/>
          <a:stretch>
            <a:fillRect/>
          </a:stretch>
        </p:blipFill>
        <p:spPr>
          <a:xfrm>
            <a:off x="477078" y="263674"/>
            <a:ext cx="11383618" cy="6412771"/>
          </a:xfrm>
          <a:prstGeom prst="rect">
            <a:avLst/>
          </a:prstGeom>
        </p:spPr>
      </p:pic>
    </p:spTree>
    <p:extLst>
      <p:ext uri="{BB962C8B-B14F-4D97-AF65-F5344CB8AC3E}">
        <p14:creationId xmlns:p14="http://schemas.microsoft.com/office/powerpoint/2010/main" val="280028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a:t>Les épreuves du BFI</a:t>
            </a:r>
            <a:br>
              <a:rPr lang="fr-FR"/>
            </a:br>
            <a:endParaRPr/>
          </a:p>
        </p:txBody>
      </p:sp>
      <p:sp>
        <p:nvSpPr>
          <p:cNvPr id="203" name="Google Shape;203;p4"/>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Clr>
                <a:schemeClr val="dk1"/>
              </a:buClr>
              <a:buSzPts val="2400"/>
              <a:buChar char="▪"/>
            </a:pPr>
            <a:r>
              <a:rPr lang="fr-FR" sz="2400" b="1" u="sng"/>
              <a:t>Epreuves du contrôle commun spécifique.  Epreuves terminales</a:t>
            </a:r>
            <a:r>
              <a:rPr lang="fr-FR" sz="2400" b="1"/>
              <a:t>.</a:t>
            </a:r>
            <a:endParaRPr/>
          </a:p>
          <a:p>
            <a:pPr marL="228600" lvl="0" indent="-101600" algn="l" rtl="0">
              <a:lnSpc>
                <a:spcPct val="90000"/>
              </a:lnSpc>
              <a:spcBef>
                <a:spcPts val="1800"/>
              </a:spcBef>
              <a:spcAft>
                <a:spcPts val="0"/>
              </a:spcAft>
              <a:buClr>
                <a:schemeClr val="dk1"/>
              </a:buClr>
              <a:buSzPts val="2000"/>
              <a:buNone/>
            </a:pPr>
            <a:endParaRPr b="1">
              <a:solidFill>
                <a:srgbClr val="FF0000"/>
              </a:solidFill>
            </a:endParaRPr>
          </a:p>
          <a:p>
            <a:pPr marL="228600" lvl="0" indent="-228600" algn="l" rtl="0">
              <a:lnSpc>
                <a:spcPct val="90000"/>
              </a:lnSpc>
              <a:spcBef>
                <a:spcPts val="1800"/>
              </a:spcBef>
              <a:spcAft>
                <a:spcPts val="0"/>
              </a:spcAft>
              <a:buClr>
                <a:srgbClr val="FF0000"/>
              </a:buClr>
              <a:buSzPts val="2000"/>
              <a:buChar char="▪"/>
            </a:pPr>
            <a:r>
              <a:rPr lang="fr-FR" b="1">
                <a:solidFill>
                  <a:srgbClr val="FF0000"/>
                </a:solidFill>
              </a:rPr>
              <a:t>Histoire et Géographie BFI (coefficient 20)</a:t>
            </a:r>
            <a:endParaRPr b="1">
              <a:solidFill>
                <a:srgbClr val="FF0000"/>
              </a:solidFill>
            </a:endParaRPr>
          </a:p>
          <a:p>
            <a:pPr marL="228600" lvl="0" indent="-228600" algn="l" rtl="0">
              <a:lnSpc>
                <a:spcPct val="90000"/>
              </a:lnSpc>
              <a:spcBef>
                <a:spcPts val="1800"/>
              </a:spcBef>
              <a:spcAft>
                <a:spcPts val="0"/>
              </a:spcAft>
              <a:buClr>
                <a:schemeClr val="dk1"/>
              </a:buClr>
              <a:buSzPts val="2000"/>
              <a:buChar char="▪"/>
            </a:pPr>
            <a:r>
              <a:rPr lang="fr-FR" b="1"/>
              <a:t>Examen écrit: 4 heures</a:t>
            </a:r>
            <a:endParaRPr/>
          </a:p>
          <a:p>
            <a:pPr marL="228600" lvl="0" indent="-228600" algn="l" rtl="0">
              <a:lnSpc>
                <a:spcPct val="90000"/>
              </a:lnSpc>
              <a:spcBef>
                <a:spcPts val="1800"/>
              </a:spcBef>
              <a:spcAft>
                <a:spcPts val="0"/>
              </a:spcAft>
              <a:buClr>
                <a:schemeClr val="dk1"/>
              </a:buClr>
              <a:buSzPts val="2000"/>
              <a:buChar char="▪"/>
            </a:pPr>
            <a:r>
              <a:rPr lang="fr-FR" b="1"/>
              <a:t>Examen oral: 15 minutes (20 minutes de préparation)</a:t>
            </a:r>
            <a:endParaRPr/>
          </a:p>
          <a:p>
            <a:pPr marL="228600" lvl="0" indent="-228600" algn="l" rtl="0">
              <a:lnSpc>
                <a:spcPct val="90000"/>
              </a:lnSpc>
              <a:spcBef>
                <a:spcPts val="1800"/>
              </a:spcBef>
              <a:spcAft>
                <a:spcPts val="0"/>
              </a:spcAft>
              <a:buClr>
                <a:srgbClr val="FF0000"/>
              </a:buClr>
              <a:buSzPts val="2000"/>
              <a:buChar char="▪"/>
            </a:pPr>
            <a:r>
              <a:rPr lang="fr-FR" b="1">
                <a:solidFill>
                  <a:srgbClr val="FF0000"/>
                </a:solidFill>
              </a:rPr>
              <a:t>Langue et Littérature  OIB (coefficient 20)</a:t>
            </a:r>
            <a:endParaRPr b="1">
              <a:solidFill>
                <a:srgbClr val="FF0000"/>
              </a:solidFill>
            </a:endParaRPr>
          </a:p>
          <a:p>
            <a:pPr marL="228600" lvl="0" indent="-228600" algn="l" rtl="0">
              <a:lnSpc>
                <a:spcPct val="90000"/>
              </a:lnSpc>
              <a:spcBef>
                <a:spcPts val="1800"/>
              </a:spcBef>
              <a:spcAft>
                <a:spcPts val="0"/>
              </a:spcAft>
              <a:buClr>
                <a:schemeClr val="dk1"/>
              </a:buClr>
              <a:buSzPts val="2000"/>
              <a:buChar char="▪"/>
            </a:pPr>
            <a:r>
              <a:rPr lang="fr-FR" b="1"/>
              <a:t>Examen écrit : 4 heures .</a:t>
            </a:r>
            <a:endParaRPr/>
          </a:p>
          <a:p>
            <a:pPr marL="228600" lvl="0" indent="-228600" algn="l" rtl="0">
              <a:lnSpc>
                <a:spcPct val="90000"/>
              </a:lnSpc>
              <a:spcBef>
                <a:spcPts val="1800"/>
              </a:spcBef>
              <a:spcAft>
                <a:spcPts val="0"/>
              </a:spcAft>
              <a:buClr>
                <a:schemeClr val="dk1"/>
              </a:buClr>
              <a:buSzPts val="2000"/>
              <a:buChar char="▪"/>
            </a:pPr>
            <a:r>
              <a:rPr lang="fr-FR" b="1"/>
              <a:t>Examen oral  : 15 minutes (20 minutes de préparation)</a:t>
            </a:r>
            <a:br>
              <a:rPr lang="fr-FR"/>
            </a:br>
            <a:endParaRPr/>
          </a:p>
          <a:p>
            <a:pPr marL="228600" lvl="0" indent="-101600" algn="l" rtl="0">
              <a:lnSpc>
                <a:spcPct val="90000"/>
              </a:lnSpc>
              <a:spcBef>
                <a:spcPts val="1800"/>
              </a:spcBef>
              <a:spcAft>
                <a:spcPts val="0"/>
              </a:spcAft>
              <a:buClr>
                <a:schemeClr val="dk1"/>
              </a:buClr>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a:t>Les épreuves du BFI</a:t>
            </a:r>
            <a:endParaRPr/>
          </a:p>
        </p:txBody>
      </p:sp>
      <p:sp>
        <p:nvSpPr>
          <p:cNvPr id="209" name="Google Shape;209;p5"/>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Clr>
                <a:srgbClr val="FF0000"/>
              </a:buClr>
              <a:buSzPts val="2000"/>
              <a:buChar char="▪"/>
            </a:pPr>
            <a:r>
              <a:rPr lang="fr-FR" b="1">
                <a:solidFill>
                  <a:srgbClr val="FF0000"/>
                </a:solidFill>
              </a:rPr>
              <a:t>Connaissance du monde (coefficient 20)</a:t>
            </a:r>
            <a:endParaRPr/>
          </a:p>
          <a:p>
            <a:pPr marL="228600" lvl="0" indent="-228600" algn="l" rtl="0">
              <a:lnSpc>
                <a:spcPct val="90000"/>
              </a:lnSpc>
              <a:spcBef>
                <a:spcPts val="1800"/>
              </a:spcBef>
              <a:spcAft>
                <a:spcPts val="0"/>
              </a:spcAft>
              <a:buClr>
                <a:srgbClr val="00B050"/>
              </a:buClr>
              <a:buSzPts val="2000"/>
              <a:buChar char="▪"/>
            </a:pPr>
            <a:r>
              <a:rPr lang="fr-FR" i="1">
                <a:solidFill>
                  <a:srgbClr val="00B050"/>
                </a:solidFill>
              </a:rPr>
              <a:t>Évaluation orale</a:t>
            </a:r>
            <a:endParaRPr>
              <a:solidFill>
                <a:srgbClr val="00B050"/>
              </a:solidFill>
            </a:endParaRPr>
          </a:p>
          <a:p>
            <a:pPr marL="228600" lvl="0" indent="-228600" algn="l" rtl="0">
              <a:lnSpc>
                <a:spcPct val="90000"/>
              </a:lnSpc>
              <a:spcBef>
                <a:spcPts val="1800"/>
              </a:spcBef>
              <a:spcAft>
                <a:spcPts val="0"/>
              </a:spcAft>
              <a:buClr>
                <a:schemeClr val="dk1"/>
              </a:buClr>
              <a:buSzPts val="2000"/>
              <a:buChar char="▪"/>
            </a:pPr>
            <a:r>
              <a:rPr lang="fr-FR"/>
              <a:t>Durée : vingt minutes, sans temps de préparation.</a:t>
            </a:r>
            <a:endParaRPr/>
          </a:p>
          <a:p>
            <a:pPr marL="228600" lvl="0" indent="-228600" algn="l" rtl="0">
              <a:lnSpc>
                <a:spcPct val="90000"/>
              </a:lnSpc>
              <a:spcBef>
                <a:spcPts val="1800"/>
              </a:spcBef>
              <a:spcAft>
                <a:spcPts val="0"/>
              </a:spcAft>
              <a:buClr>
                <a:schemeClr val="dk1"/>
              </a:buClr>
              <a:buSzPts val="2000"/>
              <a:buChar char="▪"/>
            </a:pPr>
            <a:r>
              <a:rPr lang="fr-FR"/>
              <a:t>L'évaluation consiste en une présentation par le candidat de son projet individuel construit avec un partenaire international. </a:t>
            </a:r>
            <a:endParaRPr/>
          </a:p>
          <a:p>
            <a:pPr marL="228600" lvl="0" indent="-228600" algn="l" rtl="0">
              <a:lnSpc>
                <a:spcPct val="90000"/>
              </a:lnSpc>
              <a:spcBef>
                <a:spcPts val="1800"/>
              </a:spcBef>
              <a:spcAft>
                <a:spcPts val="0"/>
              </a:spcAft>
              <a:buClr>
                <a:schemeClr val="dk1"/>
              </a:buClr>
              <a:buSzPts val="2000"/>
              <a:buChar char="▪"/>
            </a:pPr>
            <a:r>
              <a:rPr lang="fr-FR"/>
              <a:t>Cette présentation, d'une durée de 10 minutes maximum, est suivie d'une interaction de 10 minutes avec le jury, en langue de section, Anglais.</a:t>
            </a:r>
            <a:endParaRPr/>
          </a:p>
          <a:p>
            <a:pPr marL="228600" lvl="0" indent="-101600" algn="l" rtl="0">
              <a:lnSpc>
                <a:spcPct val="90000"/>
              </a:lnSpc>
              <a:spcBef>
                <a:spcPts val="1800"/>
              </a:spcBef>
              <a:spcAft>
                <a:spcPts val="0"/>
              </a:spcAft>
              <a:buClr>
                <a:schemeClr val="dk1"/>
              </a:buClr>
              <a:buSzPts val="2000"/>
              <a:buNone/>
            </a:pPr>
            <a:endParaRPr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56e6bb31a2_0_0"/>
          <p:cNvSpPr txBox="1">
            <a:spLocks noGrp="1"/>
          </p:cNvSpPr>
          <p:nvPr>
            <p:ph type="title"/>
          </p:nvPr>
        </p:nvSpPr>
        <p:spPr>
          <a:xfrm>
            <a:off x="1104900" y="76200"/>
            <a:ext cx="9980700" cy="1097100"/>
          </a:xfrm>
          <a:prstGeom prst="rect">
            <a:avLst/>
          </a:prstGeom>
        </p:spPr>
        <p:txBody>
          <a:bodyPr spcFirstLastPara="1" wrap="square" lIns="0" tIns="45700" rIns="0" bIns="45700" anchor="b" anchorCtr="0">
            <a:normAutofit/>
          </a:bodyPr>
          <a:lstStyle/>
          <a:p>
            <a:pPr marL="0" lvl="0" indent="0" algn="l" rtl="0">
              <a:spcBef>
                <a:spcPts val="0"/>
              </a:spcBef>
              <a:spcAft>
                <a:spcPts val="0"/>
              </a:spcAft>
              <a:buNone/>
            </a:pPr>
            <a:endParaRPr/>
          </a:p>
        </p:txBody>
      </p:sp>
      <p:sp>
        <p:nvSpPr>
          <p:cNvPr id="216" name="Google Shape;216;g256e6bb31a2_0_0"/>
          <p:cNvSpPr txBox="1">
            <a:spLocks noGrp="1"/>
          </p:cNvSpPr>
          <p:nvPr>
            <p:ph type="body" idx="1"/>
          </p:nvPr>
        </p:nvSpPr>
        <p:spPr>
          <a:xfrm>
            <a:off x="1104900" y="1600200"/>
            <a:ext cx="9982200" cy="4572000"/>
          </a:xfrm>
          <a:prstGeom prst="rect">
            <a:avLst/>
          </a:prstGeom>
        </p:spPr>
        <p:txBody>
          <a:bodyPr spcFirstLastPara="1" wrap="square" lIns="0" tIns="45700" rIns="0" bIns="45700" anchor="t" anchorCtr="0">
            <a:normAutofit/>
          </a:bodyPr>
          <a:lstStyle/>
          <a:p>
            <a:pPr marL="0" lvl="0" indent="0" algn="l" rtl="0">
              <a:spcBef>
                <a:spcPts val="1800"/>
              </a:spcBef>
              <a:spcAft>
                <a:spcPts val="0"/>
              </a:spcAft>
              <a:buNone/>
            </a:pPr>
            <a:endParaRPr/>
          </a:p>
        </p:txBody>
      </p:sp>
      <p:pic>
        <p:nvPicPr>
          <p:cNvPr id="217" name="Google Shape;217;g256e6bb31a2_0_0"/>
          <p:cNvPicPr preferRelativeResize="0"/>
          <p:nvPr/>
        </p:nvPicPr>
        <p:blipFill>
          <a:blip r:embed="rId3">
            <a:alphaModFix/>
          </a:blip>
          <a:stretch>
            <a:fillRect/>
          </a:stretch>
        </p:blipFill>
        <p:spPr>
          <a:xfrm>
            <a:off x="384275" y="0"/>
            <a:ext cx="11198126" cy="6857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a:latin typeface="Arial"/>
                <a:ea typeface="Arial"/>
                <a:cs typeface="Arial"/>
                <a:sym typeface="Arial"/>
              </a:rPr>
              <a:t>CYCLE TERMINAL BFI </a:t>
            </a:r>
            <a:br>
              <a:rPr lang="fr-FR">
                <a:latin typeface="Arial"/>
                <a:ea typeface="Arial"/>
                <a:cs typeface="Arial"/>
                <a:sym typeface="Arial"/>
              </a:rPr>
            </a:br>
            <a:r>
              <a:rPr lang="fr-FR">
                <a:solidFill>
                  <a:srgbClr val="FF0000"/>
                </a:solidFill>
                <a:latin typeface="Arial"/>
                <a:ea typeface="Arial"/>
                <a:cs typeface="Arial"/>
                <a:sym typeface="Arial"/>
              </a:rPr>
              <a:t>Approfondissement Culturel et Linguistique (2 ans)</a:t>
            </a:r>
            <a:endParaRPr/>
          </a:p>
        </p:txBody>
      </p:sp>
      <p:sp>
        <p:nvSpPr>
          <p:cNvPr id="223" name="Google Shape;223;p6"/>
          <p:cNvSpPr txBox="1">
            <a:spLocks noGrp="1"/>
          </p:cNvSpPr>
          <p:nvPr>
            <p:ph type="body" idx="1"/>
          </p:nvPr>
        </p:nvSpPr>
        <p:spPr>
          <a:xfrm>
            <a:off x="950353" y="1468192"/>
            <a:ext cx="4914900" cy="4571999"/>
          </a:xfrm>
          <a:prstGeom prst="rect">
            <a:avLst/>
          </a:prstGeom>
          <a:noFill/>
          <a:ln>
            <a:noFill/>
          </a:ln>
        </p:spPr>
        <p:txBody>
          <a:bodyPr spcFirstLastPara="1" wrap="square" lIns="0" tIns="45700" rIns="0" bIns="45700" anchor="t" anchorCtr="0">
            <a:normAutofit/>
          </a:bodyPr>
          <a:lstStyle/>
          <a:p>
            <a:pPr marL="228600" lvl="0" indent="-101600" algn="l" rtl="0">
              <a:lnSpc>
                <a:spcPct val="90000"/>
              </a:lnSpc>
              <a:spcBef>
                <a:spcPts val="0"/>
              </a:spcBef>
              <a:spcAft>
                <a:spcPts val="0"/>
              </a:spcAft>
              <a:buClr>
                <a:schemeClr val="dk1"/>
              </a:buClr>
              <a:buSzPts val="2000"/>
              <a:buNone/>
            </a:pPr>
            <a:endParaRPr>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a:solidFill>
                  <a:srgbClr val="FF0000"/>
                </a:solidFill>
                <a:latin typeface="Arial"/>
                <a:ea typeface="Arial"/>
                <a:cs typeface="Arial"/>
                <a:sym typeface="Arial"/>
              </a:rPr>
              <a:t>Pour l’Examen écrit</a:t>
            </a:r>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Poésie: Darling, Jackie Kay</a:t>
            </a:r>
            <a:endParaRPr>
              <a:latin typeface="Arial"/>
              <a:ea typeface="Arial"/>
              <a:cs typeface="Arial"/>
              <a:sym typeface="Arial"/>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Une pièce de Shakespeare:The Taming of the Shrew</a:t>
            </a:r>
            <a:br>
              <a:rPr lang="fr-FR">
                <a:latin typeface="Arial"/>
                <a:ea typeface="Arial"/>
                <a:cs typeface="Arial"/>
                <a:sym typeface="Arial"/>
              </a:rPr>
            </a:br>
            <a:endParaRPr>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a:solidFill>
                  <a:srgbClr val="FF0000"/>
                </a:solidFill>
                <a:latin typeface="Arial"/>
                <a:ea typeface="Arial"/>
                <a:cs typeface="Arial"/>
                <a:sym typeface="Arial"/>
              </a:rPr>
              <a:t>Pour l’Examen Oral</a:t>
            </a:r>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Un Roman: On The Road, Jack Kerouac</a:t>
            </a:r>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6 poèmes</a:t>
            </a:r>
            <a:endParaRPr/>
          </a:p>
        </p:txBody>
      </p:sp>
      <p:sp>
        <p:nvSpPr>
          <p:cNvPr id="224" name="Google Shape;224;p6"/>
          <p:cNvSpPr txBox="1">
            <a:spLocks noGrp="1"/>
          </p:cNvSpPr>
          <p:nvPr>
            <p:ph type="body" idx="2"/>
          </p:nvPr>
        </p:nvSpPr>
        <p:spPr>
          <a:xfrm>
            <a:off x="6172200" y="1600200"/>
            <a:ext cx="4914900" cy="4571999"/>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1"/>
              </a:buClr>
              <a:buSzPts val="2000"/>
              <a:buNone/>
            </a:pPr>
            <a:endParaRPr>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a:solidFill>
                  <a:srgbClr val="FF0000"/>
                </a:solidFill>
                <a:latin typeface="Arial"/>
                <a:ea typeface="Arial"/>
                <a:cs typeface="Arial"/>
                <a:sym typeface="Arial"/>
              </a:rPr>
              <a:t>Pour l’Examen écrit</a:t>
            </a:r>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Un Roman: Jane Eyre, Charlotte Brontë</a:t>
            </a:r>
            <a:endParaRPr>
              <a:solidFill>
                <a:srgbClr val="FF0000"/>
              </a:solidFill>
              <a:latin typeface="Arial"/>
              <a:ea typeface="Arial"/>
              <a:cs typeface="Arial"/>
              <a:sym typeface="Arial"/>
            </a:endParaRPr>
          </a:p>
          <a:p>
            <a:pPr marL="0" lvl="0" indent="0" algn="l" rtl="0">
              <a:lnSpc>
                <a:spcPct val="90000"/>
              </a:lnSpc>
              <a:spcBef>
                <a:spcPts val="1800"/>
              </a:spcBef>
              <a:spcAft>
                <a:spcPts val="0"/>
              </a:spcAft>
              <a:buClr>
                <a:srgbClr val="FF0000"/>
              </a:buClr>
              <a:buSzPts val="2000"/>
              <a:buNone/>
            </a:pPr>
            <a:r>
              <a:rPr lang="fr-FR">
                <a:solidFill>
                  <a:srgbClr val="FF0000"/>
                </a:solidFill>
                <a:latin typeface="Arial"/>
                <a:ea typeface="Arial"/>
                <a:cs typeface="Arial"/>
                <a:sym typeface="Arial"/>
              </a:rPr>
              <a:t> </a:t>
            </a:r>
            <a:endParaRPr>
              <a:solidFill>
                <a:srgbClr val="FF0000"/>
              </a:solidFill>
              <a:latin typeface="Arial"/>
              <a:ea typeface="Arial"/>
              <a:cs typeface="Arial"/>
              <a:sym typeface="Arial"/>
            </a:endParaRPr>
          </a:p>
          <a:p>
            <a:pPr marL="0" lvl="0" indent="0" algn="l" rtl="0">
              <a:lnSpc>
                <a:spcPct val="90000"/>
              </a:lnSpc>
              <a:spcBef>
                <a:spcPts val="1800"/>
              </a:spcBef>
              <a:spcAft>
                <a:spcPts val="0"/>
              </a:spcAft>
              <a:buClr>
                <a:srgbClr val="FF0000"/>
              </a:buClr>
              <a:buSzPts val="2000"/>
              <a:buNone/>
            </a:pPr>
            <a:r>
              <a:rPr lang="fr-FR">
                <a:solidFill>
                  <a:srgbClr val="FF0000"/>
                </a:solidFill>
                <a:latin typeface="Arial"/>
                <a:ea typeface="Arial"/>
                <a:cs typeface="Arial"/>
                <a:sym typeface="Arial"/>
              </a:rPr>
              <a:t> Pour l’Examen Oral</a:t>
            </a:r>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Une pièce de théâtre: The Birthday Party, Harold Pinter</a:t>
            </a:r>
            <a:endParaRPr>
              <a:latin typeface="Arial"/>
              <a:ea typeface="Arial"/>
              <a:cs typeface="Arial"/>
              <a:sym typeface="Arial"/>
            </a:endParaRPr>
          </a:p>
        </p:txBody>
      </p:sp>
      <p:sp>
        <p:nvSpPr>
          <p:cNvPr id="225" name="Google Shape;225;p6"/>
          <p:cNvSpPr/>
          <p:nvPr/>
        </p:nvSpPr>
        <p:spPr>
          <a:xfrm>
            <a:off x="6387920" y="1448871"/>
            <a:ext cx="2253803" cy="528033"/>
          </a:xfrm>
          <a:prstGeom prst="roundRect">
            <a:avLst>
              <a:gd name="adj" fmla="val 16667"/>
            </a:avLst>
          </a:prstGeom>
          <a:solidFill>
            <a:schemeClr val="dk2"/>
          </a:solidFill>
          <a:ln w="48000" cap="flat" cmpd="thickThin">
            <a:solidFill>
              <a:srgbClr val="6155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0" i="0" u="none" strike="noStrike" cap="none">
                <a:solidFill>
                  <a:schemeClr val="lt1"/>
                </a:solidFill>
                <a:latin typeface="Arial"/>
                <a:ea typeface="Arial"/>
                <a:cs typeface="Arial"/>
                <a:sym typeface="Arial"/>
              </a:rPr>
              <a:t>TERMINALE</a:t>
            </a:r>
            <a:endParaRPr sz="2000" b="0" i="0" u="none" strike="noStrike" cap="none">
              <a:solidFill>
                <a:schemeClr val="lt1"/>
              </a:solidFill>
              <a:latin typeface="Arial"/>
              <a:ea typeface="Arial"/>
              <a:cs typeface="Arial"/>
              <a:sym typeface="Arial"/>
            </a:endParaRPr>
          </a:p>
        </p:txBody>
      </p:sp>
      <p:sp>
        <p:nvSpPr>
          <p:cNvPr id="226" name="Google Shape;226;p6"/>
          <p:cNvSpPr/>
          <p:nvPr/>
        </p:nvSpPr>
        <p:spPr>
          <a:xfrm>
            <a:off x="1700009" y="1390916"/>
            <a:ext cx="2485623" cy="528033"/>
          </a:xfrm>
          <a:prstGeom prst="roundRect">
            <a:avLst>
              <a:gd name="adj" fmla="val 16667"/>
            </a:avLst>
          </a:prstGeom>
          <a:solidFill>
            <a:schemeClr val="dk2"/>
          </a:solidFill>
          <a:ln w="48000" cap="flat" cmpd="thickThin">
            <a:solidFill>
              <a:srgbClr val="515D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0" i="0" u="none" strike="noStrike" cap="none">
                <a:solidFill>
                  <a:schemeClr val="lt1"/>
                </a:solidFill>
                <a:latin typeface="Arial"/>
                <a:ea typeface="Arial"/>
                <a:cs typeface="Arial"/>
                <a:sym typeface="Arial"/>
              </a:rPr>
              <a:t>P</a:t>
            </a:r>
            <a:r>
              <a:rPr lang="fr-FR" sz="2000" b="0" i="0" u="none" strike="noStrike" cap="none">
                <a:solidFill>
                  <a:schemeClr val="lt2"/>
                </a:solidFill>
                <a:latin typeface="Arial"/>
                <a:ea typeface="Arial"/>
                <a:cs typeface="Arial"/>
                <a:sym typeface="Arial"/>
              </a:rPr>
              <a:t>REMIERE</a:t>
            </a:r>
            <a:endParaRPr sz="20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7"/>
          <p:cNvSpPr txBox="1"/>
          <p:nvPr/>
        </p:nvSpPr>
        <p:spPr>
          <a:xfrm>
            <a:off x="2095500" y="775526"/>
            <a:ext cx="10096500" cy="2219691"/>
          </a:xfrm>
          <a:prstGeom prst="rect">
            <a:avLst/>
          </a:prstGeom>
          <a:noFill/>
          <a:ln>
            <a:noFill/>
          </a:ln>
        </p:spPr>
        <p:txBody>
          <a:bodyPr spcFirstLastPara="1" wrap="square" lIns="0" tIns="45700" rIns="0" bIns="45700" anchor="ctr" anchorCtr="0">
            <a:normAutofit/>
          </a:bodyPr>
          <a:lstStyle/>
          <a:p>
            <a:pPr marL="0" marR="0" lvl="0" indent="0" algn="ctr" rtl="0">
              <a:lnSpc>
                <a:spcPct val="90000"/>
              </a:lnSpc>
              <a:spcBef>
                <a:spcPts val="0"/>
              </a:spcBef>
              <a:spcAft>
                <a:spcPts val="0"/>
              </a:spcAft>
              <a:buClr>
                <a:schemeClr val="dk2"/>
              </a:buClr>
              <a:buSzPts val="4400"/>
              <a:buFont typeface="Arial"/>
              <a:buNone/>
            </a:pPr>
            <a:r>
              <a:rPr lang="fr-FR" sz="4400" b="0" i="0" u="none" strike="noStrike" cap="none">
                <a:solidFill>
                  <a:schemeClr val="dk2"/>
                </a:solidFill>
                <a:latin typeface="Arial"/>
                <a:ea typeface="Arial"/>
                <a:cs typeface="Arial"/>
                <a:sym typeface="Arial"/>
              </a:rPr>
              <a:t>   LITTÉRATURE ANGLAISE (ACL)</a:t>
            </a:r>
            <a:endParaRPr sz="4400" b="0" i="0" u="none" strike="noStrike" cap="none">
              <a:solidFill>
                <a:schemeClr val="dk2"/>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4400"/>
              <a:buFont typeface="Arial"/>
              <a:buNone/>
            </a:pPr>
            <a:r>
              <a:rPr lang="fr-FR" sz="4400" b="0" i="0" u="none" strike="noStrike" cap="none">
                <a:solidFill>
                  <a:schemeClr val="dk2"/>
                </a:solidFill>
                <a:latin typeface="Arial"/>
                <a:ea typeface="Arial"/>
                <a:cs typeface="Arial"/>
                <a:sym typeface="Arial"/>
              </a:rPr>
              <a:t> EXAMEN ORAL</a:t>
            </a:r>
            <a:endParaRPr/>
          </a:p>
        </p:txBody>
      </p:sp>
      <p:sp>
        <p:nvSpPr>
          <p:cNvPr id="233" name="Google Shape;233;p7"/>
          <p:cNvSpPr txBox="1"/>
          <p:nvPr/>
        </p:nvSpPr>
        <p:spPr>
          <a:xfrm>
            <a:off x="6301046" y="2995217"/>
            <a:ext cx="5561215" cy="2150361"/>
          </a:xfrm>
          <a:prstGeom prst="rect">
            <a:avLst/>
          </a:prstGeom>
          <a:noFill/>
          <a:ln>
            <a:noFill/>
          </a:ln>
        </p:spPr>
        <p:txBody>
          <a:bodyPr spcFirstLastPara="1" wrap="square" lIns="0" tIns="45700" rIns="0" bIns="45700" anchor="ctr" anchorCtr="0">
            <a:normAutofit/>
          </a:bodyPr>
          <a:lstStyle/>
          <a:p>
            <a:pPr marL="0" marR="0" lvl="0" indent="0" algn="ctr" rtl="0">
              <a:lnSpc>
                <a:spcPct val="90000"/>
              </a:lnSpc>
              <a:spcBef>
                <a:spcPts val="0"/>
              </a:spcBef>
              <a:spcAft>
                <a:spcPts val="0"/>
              </a:spcAft>
              <a:buClr>
                <a:schemeClr val="dk2"/>
              </a:buClr>
              <a:buSzPts val="2800"/>
              <a:buFont typeface="Arial"/>
              <a:buNone/>
            </a:pPr>
            <a:r>
              <a:rPr lang="fr-FR" sz="2800" b="1" i="0" u="none" strike="noStrike" cap="none" dirty="0">
                <a:solidFill>
                  <a:schemeClr val="dk2"/>
                </a:solidFill>
                <a:latin typeface="Arial"/>
                <a:ea typeface="Arial"/>
                <a:cs typeface="Arial"/>
                <a:sym typeface="Arial"/>
              </a:rPr>
              <a:t>SUJET SYNOPTIQUE </a:t>
            </a:r>
            <a:r>
              <a:rPr lang="fr-FR" sz="2800" b="0" i="0" u="none" strike="noStrike" cap="none" dirty="0">
                <a:solidFill>
                  <a:schemeClr val="dk2"/>
                </a:solidFill>
                <a:latin typeface="Arial"/>
                <a:ea typeface="Arial"/>
                <a:cs typeface="Arial"/>
                <a:sym typeface="Arial"/>
              </a:rPr>
              <a:t>: </a:t>
            </a:r>
            <a:endParaRPr dirty="0"/>
          </a:p>
          <a:p>
            <a:pPr marL="0" marR="0" lvl="0" indent="0" algn="ctr" rtl="0">
              <a:lnSpc>
                <a:spcPct val="90000"/>
              </a:lnSpc>
              <a:spcBef>
                <a:spcPts val="0"/>
              </a:spcBef>
              <a:spcAft>
                <a:spcPts val="0"/>
              </a:spcAft>
              <a:buClr>
                <a:schemeClr val="dk2"/>
              </a:buClr>
              <a:buSzPts val="2800"/>
              <a:buFont typeface="Arial"/>
              <a:buNone/>
            </a:pPr>
            <a:r>
              <a:rPr lang="fr-FR" sz="2800" b="0" i="0" u="none" strike="noStrike" cap="none" dirty="0">
                <a:solidFill>
                  <a:schemeClr val="dk2"/>
                </a:solidFill>
                <a:latin typeface="Arial"/>
                <a:ea typeface="Arial"/>
                <a:cs typeface="Arial"/>
                <a:sym typeface="Arial"/>
              </a:rPr>
              <a:t>POST WAR WRITING OF</a:t>
            </a:r>
            <a:endParaRPr dirty="0"/>
          </a:p>
          <a:p>
            <a:pPr marL="0" marR="0" lvl="0" indent="0" algn="ctr" rtl="0">
              <a:lnSpc>
                <a:spcPct val="90000"/>
              </a:lnSpc>
              <a:spcBef>
                <a:spcPts val="0"/>
              </a:spcBef>
              <a:spcAft>
                <a:spcPts val="0"/>
              </a:spcAft>
              <a:buClr>
                <a:schemeClr val="dk2"/>
              </a:buClr>
              <a:buSzPts val="2800"/>
              <a:buFont typeface="Arial"/>
              <a:buNone/>
            </a:pPr>
            <a:r>
              <a:rPr lang="fr-FR" sz="2800" b="0" i="0" u="none" strike="noStrike" cap="none" dirty="0">
                <a:solidFill>
                  <a:schemeClr val="dk2"/>
                </a:solidFill>
                <a:latin typeface="Arial"/>
                <a:ea typeface="Arial"/>
                <a:cs typeface="Arial"/>
                <a:sym typeface="Arial"/>
              </a:rPr>
              <a:t> THE 1950s and 1960s</a:t>
            </a:r>
            <a:endParaRPr sz="2800" b="0" i="0" u="none" strike="noStrike" cap="none" dirty="0">
              <a:solidFill>
                <a:schemeClr val="dk2"/>
              </a:solidFill>
              <a:latin typeface="Arial"/>
              <a:ea typeface="Arial"/>
              <a:cs typeface="Arial"/>
              <a:sym typeface="Arial"/>
            </a:endParaRPr>
          </a:p>
        </p:txBody>
      </p:sp>
      <p:pic>
        <p:nvPicPr>
          <p:cNvPr id="234" name="Google Shape;234;p7" descr="https://tse1.mm.bing.net/th?id=OIP.BCUDg_CN74p8MAk38MpAuAHaJ3&amp;pid=Api"/>
          <p:cNvPicPr preferRelativeResize="0"/>
          <p:nvPr/>
        </p:nvPicPr>
        <p:blipFill rotWithShape="1">
          <a:blip r:embed="rId3">
            <a:alphaModFix/>
          </a:blip>
          <a:srcRect/>
          <a:stretch/>
        </p:blipFill>
        <p:spPr>
          <a:xfrm>
            <a:off x="0" y="1515979"/>
            <a:ext cx="3076200" cy="4095110"/>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8"/>
          <p:cNvSpPr txBox="1">
            <a:spLocks noGrp="1"/>
          </p:cNvSpPr>
          <p:nvPr>
            <p:ph type="ctrTitle"/>
          </p:nvPr>
        </p:nvSpPr>
        <p:spPr>
          <a:xfrm>
            <a:off x="155575" y="553854"/>
            <a:ext cx="12138025" cy="2219691"/>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dk2"/>
              </a:buClr>
              <a:buSzPts val="4400"/>
              <a:buFont typeface="Arial"/>
              <a:buNone/>
            </a:pPr>
            <a:r>
              <a:rPr lang="fr-FR">
                <a:solidFill>
                  <a:schemeClr val="dk2"/>
                </a:solidFill>
                <a:latin typeface="Arial"/>
                <a:ea typeface="Arial"/>
                <a:cs typeface="Arial"/>
                <a:sym typeface="Arial"/>
              </a:rPr>
              <a:t>6 POÈMES + 1 ROMAN + 1 PIÈCE</a:t>
            </a:r>
            <a:endParaRPr/>
          </a:p>
        </p:txBody>
      </p:sp>
      <p:sp>
        <p:nvSpPr>
          <p:cNvPr id="240" name="Google Shape;240;p8"/>
          <p:cNvSpPr txBox="1"/>
          <p:nvPr/>
        </p:nvSpPr>
        <p:spPr>
          <a:xfrm>
            <a:off x="730083" y="2268186"/>
            <a:ext cx="2027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a:solidFill>
                  <a:schemeClr val="dk2"/>
                </a:solidFill>
                <a:latin typeface="Arial"/>
                <a:ea typeface="Arial"/>
                <a:cs typeface="Arial"/>
                <a:sym typeface="Arial"/>
              </a:rPr>
              <a:t>Adrian HENRI</a:t>
            </a:r>
            <a:endParaRPr/>
          </a:p>
        </p:txBody>
      </p:sp>
      <p:sp>
        <p:nvSpPr>
          <p:cNvPr id="241" name="Google Shape;241;p8"/>
          <p:cNvSpPr/>
          <p:nvPr/>
        </p:nvSpPr>
        <p:spPr>
          <a:xfrm>
            <a:off x="3378704" y="2198316"/>
            <a:ext cx="17577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chemeClr val="dk2"/>
                </a:solidFill>
                <a:latin typeface="Arial"/>
                <a:ea typeface="Arial"/>
                <a:cs typeface="Arial"/>
                <a:sym typeface="Arial"/>
              </a:rPr>
              <a:t> Ted HUGHES </a:t>
            </a:r>
            <a:endParaRPr/>
          </a:p>
        </p:txBody>
      </p:sp>
      <p:sp>
        <p:nvSpPr>
          <p:cNvPr id="242" name="Google Shape;242;p8"/>
          <p:cNvSpPr txBox="1"/>
          <p:nvPr/>
        </p:nvSpPr>
        <p:spPr>
          <a:xfrm>
            <a:off x="541832" y="4733500"/>
            <a:ext cx="27668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Tonight at Noon</a:t>
            </a:r>
            <a:endParaRPr sz="1800">
              <a:solidFill>
                <a:schemeClr val="dk2"/>
              </a:solidFill>
              <a:latin typeface="Arial"/>
              <a:ea typeface="Arial"/>
              <a:cs typeface="Arial"/>
              <a:sym typeface="Arial"/>
            </a:endParaRPr>
          </a:p>
        </p:txBody>
      </p:sp>
      <p:sp>
        <p:nvSpPr>
          <p:cNvPr id="243" name="Google Shape;243;p8"/>
          <p:cNvSpPr txBox="1"/>
          <p:nvPr/>
        </p:nvSpPr>
        <p:spPr>
          <a:xfrm>
            <a:off x="3294752" y="4675242"/>
            <a:ext cx="18416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     Wodwo </a:t>
            </a:r>
            <a:endParaRPr/>
          </a:p>
        </p:txBody>
      </p:sp>
      <p:sp>
        <p:nvSpPr>
          <p:cNvPr id="244" name="Google Shape;244;p8"/>
          <p:cNvSpPr/>
          <p:nvPr/>
        </p:nvSpPr>
        <p:spPr>
          <a:xfrm>
            <a:off x="6687023" y="2123877"/>
            <a:ext cx="14670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chemeClr val="dk2"/>
                </a:solidFill>
                <a:latin typeface="Arial"/>
                <a:ea typeface="Arial"/>
                <a:cs typeface="Arial"/>
                <a:sym typeface="Arial"/>
              </a:rPr>
              <a:t>Ann Sexton</a:t>
            </a:r>
            <a:endParaRPr sz="1800" b="1">
              <a:solidFill>
                <a:schemeClr val="dk2"/>
              </a:solidFill>
              <a:latin typeface="Arial"/>
              <a:ea typeface="Arial"/>
              <a:cs typeface="Arial"/>
              <a:sym typeface="Arial"/>
            </a:endParaRPr>
          </a:p>
        </p:txBody>
      </p:sp>
      <p:sp>
        <p:nvSpPr>
          <p:cNvPr id="245" name="Google Shape;245;p8"/>
          <p:cNvSpPr/>
          <p:nvPr/>
        </p:nvSpPr>
        <p:spPr>
          <a:xfrm>
            <a:off x="9559602" y="2165371"/>
            <a:ext cx="15568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chemeClr val="dk2"/>
                </a:solidFill>
                <a:latin typeface="Arial"/>
                <a:ea typeface="Arial"/>
                <a:cs typeface="Arial"/>
                <a:sym typeface="Arial"/>
              </a:rPr>
              <a:t>Gary Snyder</a:t>
            </a:r>
            <a:endParaRPr/>
          </a:p>
        </p:txBody>
      </p:sp>
      <p:sp>
        <p:nvSpPr>
          <p:cNvPr id="246" name="Google Shape;246;p8"/>
          <p:cNvSpPr txBox="1"/>
          <p:nvPr/>
        </p:nvSpPr>
        <p:spPr>
          <a:xfrm>
            <a:off x="6687299" y="4735449"/>
            <a:ext cx="19892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    Her Kind</a:t>
            </a:r>
            <a:endParaRPr sz="1800">
              <a:solidFill>
                <a:schemeClr val="dk2"/>
              </a:solidFill>
              <a:latin typeface="Arial"/>
              <a:ea typeface="Arial"/>
              <a:cs typeface="Arial"/>
              <a:sym typeface="Arial"/>
            </a:endParaRPr>
          </a:p>
        </p:txBody>
      </p:sp>
      <p:sp>
        <p:nvSpPr>
          <p:cNvPr id="247" name="Google Shape;247;p8"/>
          <p:cNvSpPr txBox="1"/>
          <p:nvPr/>
        </p:nvSpPr>
        <p:spPr>
          <a:xfrm>
            <a:off x="9089466" y="4596950"/>
            <a:ext cx="24971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A Curse on the men in Washington, Pentagon</a:t>
            </a:r>
            <a:endParaRPr sz="1800">
              <a:solidFill>
                <a:schemeClr val="dk2"/>
              </a:solidFill>
              <a:latin typeface="Arial"/>
              <a:ea typeface="Arial"/>
              <a:cs typeface="Arial"/>
              <a:sym typeface="Arial"/>
            </a:endParaRPr>
          </a:p>
        </p:txBody>
      </p:sp>
      <p:sp>
        <p:nvSpPr>
          <p:cNvPr id="248" name="Google Shape;248;p8" descr="Adrian Henr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49" name="Google Shape;249;p8"/>
          <p:cNvPicPr preferRelativeResize="0"/>
          <p:nvPr/>
        </p:nvPicPr>
        <p:blipFill rotWithShape="1">
          <a:blip r:embed="rId3">
            <a:alphaModFix/>
          </a:blip>
          <a:srcRect/>
          <a:stretch/>
        </p:blipFill>
        <p:spPr>
          <a:xfrm>
            <a:off x="2858485" y="2696338"/>
            <a:ext cx="2953203" cy="1771922"/>
          </a:xfrm>
          <a:prstGeom prst="rect">
            <a:avLst/>
          </a:prstGeom>
          <a:noFill/>
          <a:ln>
            <a:noFill/>
          </a:ln>
        </p:spPr>
      </p:pic>
      <p:pic>
        <p:nvPicPr>
          <p:cNvPr id="250" name="Google Shape;250;p8" descr="K I S S: Anne Sexton / Menstruation at Forty"/>
          <p:cNvPicPr preferRelativeResize="0"/>
          <p:nvPr/>
        </p:nvPicPr>
        <p:blipFill rotWithShape="1">
          <a:blip r:embed="rId4">
            <a:alphaModFix/>
          </a:blip>
          <a:srcRect/>
          <a:stretch/>
        </p:blipFill>
        <p:spPr>
          <a:xfrm>
            <a:off x="6425568" y="2567648"/>
            <a:ext cx="2169792" cy="2029302"/>
          </a:xfrm>
          <a:prstGeom prst="rect">
            <a:avLst/>
          </a:prstGeom>
          <a:noFill/>
          <a:ln>
            <a:noFill/>
          </a:ln>
        </p:spPr>
      </p:pic>
      <p:pic>
        <p:nvPicPr>
          <p:cNvPr id="251" name="Google Shape;251;p8" descr="Gary Snyder Quotes. QuotesGram"/>
          <p:cNvPicPr preferRelativeResize="0"/>
          <p:nvPr/>
        </p:nvPicPr>
        <p:blipFill rotWithShape="1">
          <a:blip r:embed="rId5">
            <a:alphaModFix/>
          </a:blip>
          <a:srcRect/>
          <a:stretch/>
        </p:blipFill>
        <p:spPr>
          <a:xfrm>
            <a:off x="9311425" y="2573803"/>
            <a:ext cx="1868721" cy="1835773"/>
          </a:xfrm>
          <a:prstGeom prst="rect">
            <a:avLst/>
          </a:prstGeom>
          <a:noFill/>
          <a:ln>
            <a:noFill/>
          </a:ln>
        </p:spPr>
      </p:pic>
      <p:pic>
        <p:nvPicPr>
          <p:cNvPr id="252" name="Google Shape;252;p8" descr="This morning I thought of Adrian Henri – Roy Marshall"/>
          <p:cNvPicPr preferRelativeResize="0"/>
          <p:nvPr/>
        </p:nvPicPr>
        <p:blipFill rotWithShape="1">
          <a:blip r:embed="rId6">
            <a:alphaModFix/>
          </a:blip>
          <a:srcRect/>
          <a:stretch/>
        </p:blipFill>
        <p:spPr>
          <a:xfrm>
            <a:off x="307975" y="2755021"/>
            <a:ext cx="2147849" cy="1577517"/>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Littérature académique 16: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1857</Words>
  <Application>Microsoft Office PowerPoint</Application>
  <PresentationFormat>Grand écran</PresentationFormat>
  <Paragraphs>229</Paragraphs>
  <Slides>34</Slides>
  <Notes>25</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34</vt:i4>
      </vt:variant>
    </vt:vector>
  </HeadingPairs>
  <TitlesOfParts>
    <vt:vector size="40" baseType="lpstr">
      <vt:lpstr>Arial</vt:lpstr>
      <vt:lpstr>Open Sans</vt:lpstr>
      <vt:lpstr>PT Sans Narrow</vt:lpstr>
      <vt:lpstr>Noto Sans Symbols</vt:lpstr>
      <vt:lpstr>Littérature académique 16:9</vt:lpstr>
      <vt:lpstr>Tropic</vt:lpstr>
      <vt:lpstr>DÉROULEMENT DE L’ANNÉE SCOLAIRE POUR LA CLASSE DE TERMINALE BFI 2023-2024</vt:lpstr>
      <vt:lpstr>BACCALAURÉAT OIB</vt:lpstr>
      <vt:lpstr>RÉSULTATS OIB 2022</vt:lpstr>
      <vt:lpstr>Les épreuves du BFI </vt:lpstr>
      <vt:lpstr>Les épreuves du BFI</vt:lpstr>
      <vt:lpstr>Présentation PowerPoint</vt:lpstr>
      <vt:lpstr>CYCLE TERMINAL BFI  Approfondissement Culturel et Linguistique (2 ans)</vt:lpstr>
      <vt:lpstr>Présentation PowerPoint</vt:lpstr>
      <vt:lpstr>6 POÈMES + 1 ROMAN + 1 PIÈCE</vt:lpstr>
      <vt:lpstr>Présentation PowerPoint</vt:lpstr>
      <vt:lpstr>Déroulement de l’examen Oral                   durée 15 minutes</vt:lpstr>
      <vt:lpstr>LITTÉRATURE ANGLAISE PARTIE ÉCRITE</vt:lpstr>
      <vt:lpstr>L’Examen Ecrit    LL           durée: 4 heures</vt:lpstr>
      <vt:lpstr>Programme d’Histoire Terminale BFI</vt:lpstr>
      <vt:lpstr>Programme de Géographie</vt:lpstr>
      <vt:lpstr>Présentation PowerPoint</vt:lpstr>
      <vt:lpstr>HISTOIRE GEOGRAPHIE  Examen Oral    durée 15 minutes: en anglais</vt:lpstr>
      <vt:lpstr>Connaissance du monde</vt:lpstr>
      <vt:lpstr>Connaissance du Monde</vt:lpstr>
      <vt:lpstr>Connaissance du Monde </vt:lpstr>
      <vt:lpstr>Présentation PowerPoint</vt:lpstr>
      <vt:lpstr>Examens</vt:lpstr>
      <vt:lpstr>Dates importantes</vt:lpstr>
      <vt:lpstr>Se Préparer</vt:lpstr>
      <vt:lpstr>Se Préparer</vt:lpstr>
      <vt:lpstr>University Deadlines (dates approximatives basées sur l’année 2022-23)</vt:lpstr>
      <vt:lpstr>Conférences et ateliers post-bac</vt:lpstr>
      <vt:lpstr>CONSEILS POUR RÉUSSIR!</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DÉROULEMENT DE L’ANNÉE SCOLAIRE POUR LA CLASSE DE TERMINALE BFI 2023-2024</dc:title>
  <dc:creator>LAGET SYLVIANNE</dc:creator>
  <cp:lastModifiedBy>LAGET SYLVIANNE</cp:lastModifiedBy>
  <cp:revision>10</cp:revision>
  <dcterms:created xsi:type="dcterms:W3CDTF">2017-09-17T16:49:58Z</dcterms:created>
  <dcterms:modified xsi:type="dcterms:W3CDTF">2024-01-23T08:17:58Z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