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12192000" cy="6858000"/>
  <p:notesSz cx="6858000" cy="9144000"/>
  <p:embeddedFontLst>
    <p:embeddedFont>
      <p:font typeface="Arial Black" panose="020B0A04020102020204" pitchFamily="34" charset="0"/>
      <p:regular r:id="rId30"/>
      <p:bold r:id="rId31"/>
    </p:embeddedFont>
    <p:embeddedFont>
      <p:font typeface="Open Sans" panose="020B0604020202020204" charset="0"/>
      <p:regular r:id="rId32"/>
      <p:bold r:id="rId33"/>
      <p:italic r:id="rId34"/>
      <p:boldItalic r:id="rId35"/>
    </p:embeddedFont>
    <p:embeddedFont>
      <p:font typeface="PT Sans Narrow" panose="020B0604020202020204" charset="0"/>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gElo9qJQcCHDyTCBoBAm5X5Fuw6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28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tx>
            <c:strRef>
              <c:f>Feuil1!$B$1</c:f>
              <c:strCache>
                <c:ptCount val="1"/>
                <c:pt idx="0">
                  <c:v>Colonne1</c:v>
                </c:pt>
              </c:strCache>
            </c:strRef>
          </c:tx>
          <c:dPt>
            <c:idx val="0"/>
            <c:bubble3D val="0"/>
            <c:spPr>
              <a:solidFill>
                <a:srgbClr val="0070C0"/>
              </a:solidFill>
            </c:spPr>
            <c:extLst>
              <c:ext xmlns:c16="http://schemas.microsoft.com/office/drawing/2014/chart" uri="{C3380CC4-5D6E-409C-BE32-E72D297353CC}">
                <c16:uniqueId val="{00000001-ACBE-4C4C-B05F-95687559E10D}"/>
              </c:ext>
            </c:extLst>
          </c:dPt>
          <c:dPt>
            <c:idx val="1"/>
            <c:bubble3D val="0"/>
            <c:spPr>
              <a:solidFill>
                <a:srgbClr val="00B050"/>
              </a:solidFill>
            </c:spPr>
            <c:extLst>
              <c:ext xmlns:c16="http://schemas.microsoft.com/office/drawing/2014/chart" uri="{C3380CC4-5D6E-409C-BE32-E72D297353CC}">
                <c16:uniqueId val="{00000003-ACBE-4C4C-B05F-95687559E10D}"/>
              </c:ext>
            </c:extLst>
          </c:dPt>
          <c:dPt>
            <c:idx val="2"/>
            <c:bubble3D val="0"/>
            <c:spPr>
              <a:solidFill>
                <a:srgbClr val="FFC000"/>
              </a:solidFill>
            </c:spPr>
            <c:extLst>
              <c:ext xmlns:c16="http://schemas.microsoft.com/office/drawing/2014/chart" uri="{C3380CC4-5D6E-409C-BE32-E72D297353CC}">
                <c16:uniqueId val="{00000005-ACBE-4C4C-B05F-95687559E10D}"/>
              </c:ext>
            </c:extLst>
          </c:dPt>
          <c:dPt>
            <c:idx val="3"/>
            <c:bubble3D val="0"/>
            <c:spPr>
              <a:solidFill>
                <a:srgbClr val="FF0000"/>
              </a:solidFill>
            </c:spPr>
            <c:extLst>
              <c:ext xmlns:c16="http://schemas.microsoft.com/office/drawing/2014/chart" uri="{C3380CC4-5D6E-409C-BE32-E72D297353CC}">
                <c16:uniqueId val="{00000007-ACBE-4C4C-B05F-95687559E10D}"/>
              </c:ext>
            </c:extLst>
          </c:dPt>
          <c:dPt>
            <c:idx val="4"/>
            <c:bubble3D val="0"/>
            <c:spPr>
              <a:solidFill>
                <a:srgbClr val="7030A0"/>
              </a:solidFill>
            </c:spPr>
            <c:extLst>
              <c:ext xmlns:c16="http://schemas.microsoft.com/office/drawing/2014/chart" uri="{C3380CC4-5D6E-409C-BE32-E72D297353CC}">
                <c16:uniqueId val="{00000009-ACBE-4C4C-B05F-95687559E10D}"/>
              </c:ext>
            </c:extLst>
          </c:dPt>
          <c:dLbls>
            <c:dLbl>
              <c:idx val="0"/>
              <c:tx>
                <c:rich>
                  <a:bodyPr/>
                  <a:lstStyle/>
                  <a:p>
                    <a:r>
                      <a:rPr lang="en-US" dirty="0"/>
                      <a:t>30%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BE-4C4C-B05F-95687559E10D}"/>
                </c:ext>
              </c:extLst>
            </c:dLbl>
            <c:dLbl>
              <c:idx val="1"/>
              <c:tx>
                <c:rich>
                  <a:bodyPr/>
                  <a:lstStyle/>
                  <a:p>
                    <a:r>
                      <a:rPr lang="en-US" dirty="0"/>
                      <a:t>47%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BE-4C4C-B05F-95687559E10D}"/>
                </c:ext>
              </c:extLst>
            </c:dLbl>
            <c:dLbl>
              <c:idx val="2"/>
              <c:tx>
                <c:rich>
                  <a:bodyPr/>
                  <a:lstStyle/>
                  <a:p>
                    <a:r>
                      <a:rPr lang="en-US" dirty="0"/>
                      <a:t>18%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CBE-4C4C-B05F-95687559E10D}"/>
                </c:ext>
              </c:extLst>
            </c:dLbl>
            <c:dLbl>
              <c:idx val="3"/>
              <c:layout>
                <c:manualLayout>
                  <c:x val="1.7091493336828956E-2"/>
                  <c:y val="8.3811681071251382E-3"/>
                </c:manualLayout>
              </c:layout>
              <c:tx>
                <c:rich>
                  <a:bodyPr/>
                  <a:lstStyle/>
                  <a:p>
                    <a:r>
                      <a:rPr lang="en-US" dirty="0"/>
                      <a:t>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CBE-4C4C-B05F-95687559E10D}"/>
                </c:ext>
              </c:extLst>
            </c:dLbl>
            <c:spPr>
              <a:noFill/>
              <a:ln>
                <a:noFill/>
              </a:ln>
              <a:effectLst/>
            </c:spPr>
            <c:txPr>
              <a:bodyPr wrap="square" lIns="38100" tIns="19050" rIns="38100" bIns="19050" anchor="ctr">
                <a:spAutoFit/>
              </a:bodyPr>
              <a:lstStyle/>
              <a:p>
                <a:pPr>
                  <a:defRPr sz="2000"/>
                </a:pPr>
                <a:endParaRPr lang="fr-FR"/>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Feuil1!$A$2:$A$6</c:f>
              <c:strCache>
                <c:ptCount val="4"/>
                <c:pt idx="0">
                  <c:v>Mention Très bien</c:v>
                </c:pt>
                <c:pt idx="1">
                  <c:v>Mention Bien</c:v>
                </c:pt>
                <c:pt idx="2">
                  <c:v>Mention Assez bien</c:v>
                </c:pt>
                <c:pt idx="3">
                  <c:v>Sans mention</c:v>
                </c:pt>
              </c:strCache>
            </c:strRef>
          </c:cat>
          <c:val>
            <c:numRef>
              <c:f>Feuil1!$B$2:$B$6</c:f>
              <c:numCache>
                <c:formatCode>0%</c:formatCode>
                <c:ptCount val="5"/>
                <c:pt idx="0">
                  <c:v>0.39419999999999999</c:v>
                </c:pt>
                <c:pt idx="1">
                  <c:v>0.375</c:v>
                </c:pt>
                <c:pt idx="2">
                  <c:v>0.1923</c:v>
                </c:pt>
                <c:pt idx="3">
                  <c:v>3.85E-2</c:v>
                </c:pt>
              </c:numCache>
            </c:numRef>
          </c:val>
          <c:extLst>
            <c:ext xmlns:c16="http://schemas.microsoft.com/office/drawing/2014/chart" uri="{C3380CC4-5D6E-409C-BE32-E72D297353CC}">
              <c16:uniqueId val="{0000000A-ACBE-4C4C-B05F-95687559E10D}"/>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fr-F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Arial"/>
                <a:ea typeface="Arial"/>
                <a:cs typeface="Arial"/>
                <a:sym typeface="Arial"/>
              </a:rPr>
              <a:t>‹N°›</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570fbc45be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Google Shape;312;g2570fbc45be_0_1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570fbc45be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g2570fbc45be_0_1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86" name="Google Shape;1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570fbc45be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4" name="Google Shape;324;g2570fbc45be_0_2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2570fbc45b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0" name="Google Shape;330;g2570fbc45b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56e6bb31a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56e6bb31a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g256e6bb31a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e de titre avec image">
  <p:cSld name="Diapositive de titre avec image">
    <p:spTree>
      <p:nvGrpSpPr>
        <p:cNvPr id="1" name="Shape 18"/>
        <p:cNvGrpSpPr/>
        <p:nvPr/>
      </p:nvGrpSpPr>
      <p:grpSpPr>
        <a:xfrm>
          <a:off x="0" y="0"/>
          <a:ext cx="0" cy="0"/>
          <a:chOff x="0" y="0"/>
          <a:chExt cx="0" cy="0"/>
        </a:xfrm>
      </p:grpSpPr>
      <p:grpSp>
        <p:nvGrpSpPr>
          <p:cNvPr id="19" name="Google Shape;19;p24"/>
          <p:cNvGrpSpPr/>
          <p:nvPr/>
        </p:nvGrpSpPr>
        <p:grpSpPr>
          <a:xfrm rot="10800000">
            <a:off x="0" y="5645510"/>
            <a:ext cx="12192000" cy="63125"/>
            <a:chOff x="507492" y="1501519"/>
            <a:chExt cx="8129016" cy="63125"/>
          </a:xfrm>
        </p:grpSpPr>
        <p:cxnSp>
          <p:nvCxnSpPr>
            <p:cNvPr id="20" name="Google Shape;20;p24"/>
            <p:cNvCxnSpPr/>
            <p:nvPr/>
          </p:nvCxnSpPr>
          <p:spPr>
            <a:xfrm>
              <a:off x="507492" y="1564644"/>
              <a:ext cx="8129016" cy="0"/>
            </a:xfrm>
            <a:prstGeom prst="straightConnector1">
              <a:avLst/>
            </a:prstGeom>
            <a:noFill/>
            <a:ln w="38100" cap="flat" cmpd="sng">
              <a:solidFill>
                <a:schemeClr val="dk1"/>
              </a:solidFill>
              <a:prstDash val="solid"/>
              <a:miter lim="800000"/>
              <a:headEnd type="none" w="sm" len="sm"/>
              <a:tailEnd type="none" w="sm" len="sm"/>
            </a:ln>
          </p:spPr>
        </p:cxnSp>
        <p:cxnSp>
          <p:nvCxnSpPr>
            <p:cNvPr id="21" name="Google Shape;21;p24"/>
            <p:cNvCxnSpPr/>
            <p:nvPr/>
          </p:nvCxnSpPr>
          <p:spPr>
            <a:xfrm>
              <a:off x="507492" y="1501519"/>
              <a:ext cx="8129016" cy="0"/>
            </a:xfrm>
            <a:prstGeom prst="straightConnector1">
              <a:avLst/>
            </a:prstGeom>
            <a:noFill/>
            <a:ln w="12700" cap="flat" cmpd="sng">
              <a:solidFill>
                <a:schemeClr val="dk1"/>
              </a:solidFill>
              <a:prstDash val="solid"/>
              <a:miter lim="800000"/>
              <a:headEnd type="none" w="sm" len="sm"/>
              <a:tailEnd type="none" w="sm" len="sm"/>
            </a:ln>
          </p:spPr>
        </p:cxnSp>
      </p:grpSp>
      <p:grpSp>
        <p:nvGrpSpPr>
          <p:cNvPr id="22" name="Google Shape;22;p24"/>
          <p:cNvGrpSpPr/>
          <p:nvPr/>
        </p:nvGrpSpPr>
        <p:grpSpPr>
          <a:xfrm>
            <a:off x="0" y="1143000"/>
            <a:ext cx="12192000" cy="63125"/>
            <a:chOff x="507492" y="1501519"/>
            <a:chExt cx="8129016" cy="63125"/>
          </a:xfrm>
        </p:grpSpPr>
        <p:cxnSp>
          <p:nvCxnSpPr>
            <p:cNvPr id="23" name="Google Shape;23;p24"/>
            <p:cNvCxnSpPr/>
            <p:nvPr/>
          </p:nvCxnSpPr>
          <p:spPr>
            <a:xfrm>
              <a:off x="507492" y="1564644"/>
              <a:ext cx="8129016" cy="0"/>
            </a:xfrm>
            <a:prstGeom prst="straightConnector1">
              <a:avLst/>
            </a:prstGeom>
            <a:noFill/>
            <a:ln w="38100" cap="flat" cmpd="sng">
              <a:solidFill>
                <a:schemeClr val="dk1"/>
              </a:solidFill>
              <a:prstDash val="solid"/>
              <a:miter lim="800000"/>
              <a:headEnd type="none" w="sm" len="sm"/>
              <a:tailEnd type="none" w="sm" len="sm"/>
            </a:ln>
          </p:spPr>
        </p:cxnSp>
        <p:cxnSp>
          <p:nvCxnSpPr>
            <p:cNvPr id="24" name="Google Shape;24;p24"/>
            <p:cNvCxnSpPr/>
            <p:nvPr/>
          </p:nvCxnSpPr>
          <p:spPr>
            <a:xfrm>
              <a:off x="507492" y="1501519"/>
              <a:ext cx="8129016" cy="0"/>
            </a:xfrm>
            <a:prstGeom prst="straightConnector1">
              <a:avLst/>
            </a:prstGeom>
            <a:noFill/>
            <a:ln w="12700" cap="flat" cmpd="sng">
              <a:solidFill>
                <a:schemeClr val="dk1"/>
              </a:solidFill>
              <a:prstDash val="solid"/>
              <a:miter lim="800000"/>
              <a:headEnd type="none" w="sm" len="sm"/>
              <a:tailEnd type="none" w="sm" len="sm"/>
            </a:ln>
          </p:spPr>
        </p:cxnSp>
      </p:grpSp>
      <p:sp>
        <p:nvSpPr>
          <p:cNvPr id="25" name="Google Shape;25;p24"/>
          <p:cNvSpPr/>
          <p:nvPr/>
        </p:nvSpPr>
        <p:spPr>
          <a:xfrm>
            <a:off x="0" y="5778124"/>
            <a:ext cx="12192000" cy="10798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6" name="Google Shape;26;p24"/>
          <p:cNvSpPr/>
          <p:nvPr/>
        </p:nvSpPr>
        <p:spPr>
          <a:xfrm>
            <a:off x="0" y="0"/>
            <a:ext cx="12192000" cy="10798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 name="Google Shape;27;p24"/>
          <p:cNvSpPr txBox="1">
            <a:spLocks noGrp="1"/>
          </p:cNvSpPr>
          <p:nvPr>
            <p:ph type="ctrTitle"/>
          </p:nvPr>
        </p:nvSpPr>
        <p:spPr>
          <a:xfrm>
            <a:off x="1104900" y="2292094"/>
            <a:ext cx="5734050" cy="2219691"/>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dk1"/>
              </a:buClr>
              <a:buSzPts val="4400"/>
              <a:buFont typeface="Arial"/>
              <a:buNone/>
              <a:defRPr sz="4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4"/>
          <p:cNvSpPr txBox="1">
            <a:spLocks noGrp="1"/>
          </p:cNvSpPr>
          <p:nvPr>
            <p:ph type="subTitle" idx="1"/>
          </p:nvPr>
        </p:nvSpPr>
        <p:spPr>
          <a:xfrm>
            <a:off x="1104900" y="4511784"/>
            <a:ext cx="5734050" cy="955565"/>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Clr>
                <a:schemeClr val="dk1"/>
              </a:buClr>
              <a:buSzPts val="1800"/>
              <a:buNone/>
              <a:defRPr sz="1800"/>
            </a:lvl1pPr>
            <a:lvl2pPr lvl="1" algn="ctr">
              <a:lnSpc>
                <a:spcPct val="90000"/>
              </a:lnSpc>
              <a:spcBef>
                <a:spcPts val="600"/>
              </a:spcBef>
              <a:spcAft>
                <a:spcPts val="0"/>
              </a:spcAft>
              <a:buClr>
                <a:schemeClr val="dk1"/>
              </a:buClr>
              <a:buSzPts val="2000"/>
              <a:buNone/>
              <a:defRPr sz="2000"/>
            </a:lvl2pPr>
            <a:lvl3pPr lvl="2" algn="ctr">
              <a:lnSpc>
                <a:spcPct val="90000"/>
              </a:lnSpc>
              <a:spcBef>
                <a:spcPts val="600"/>
              </a:spcBef>
              <a:spcAft>
                <a:spcPts val="0"/>
              </a:spcAft>
              <a:buClr>
                <a:schemeClr val="dk1"/>
              </a:buClr>
              <a:buSzPts val="1800"/>
              <a:buNone/>
              <a:defRPr sz="1800"/>
            </a:lvl3pPr>
            <a:lvl4pPr lvl="3" algn="ctr">
              <a:lnSpc>
                <a:spcPct val="90000"/>
              </a:lnSpc>
              <a:spcBef>
                <a:spcPts val="600"/>
              </a:spcBef>
              <a:spcAft>
                <a:spcPts val="0"/>
              </a:spcAft>
              <a:buClr>
                <a:schemeClr val="dk1"/>
              </a:buClr>
              <a:buSzPts val="1600"/>
              <a:buNone/>
              <a:defRPr sz="1600"/>
            </a:lvl4pPr>
            <a:lvl5pPr lvl="4" algn="ctr">
              <a:lnSpc>
                <a:spcPct val="90000"/>
              </a:lnSpc>
              <a:spcBef>
                <a:spcPts val="6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9" name="Google Shape;29;p24"/>
          <p:cNvPicPr preferRelativeResize="0"/>
          <p:nvPr/>
        </p:nvPicPr>
        <p:blipFill rotWithShape="1">
          <a:blip r:embed="rId2">
            <a:alphaModFix/>
          </a:blip>
          <a:srcRect/>
          <a:stretch/>
        </p:blipFill>
        <p:spPr>
          <a:xfrm>
            <a:off x="1325880" y="0"/>
            <a:ext cx="1747524" cy="2292094"/>
          </a:xfrm>
          <a:prstGeom prst="rect">
            <a:avLst/>
          </a:prstGeom>
          <a:noFill/>
          <a:ln>
            <a:noFill/>
          </a:ln>
        </p:spPr>
      </p:pic>
      <p:sp>
        <p:nvSpPr>
          <p:cNvPr id="30" name="Google Shape;30;p24"/>
          <p:cNvSpPr>
            <a:spLocks noGrp="1"/>
          </p:cNvSpPr>
          <p:nvPr>
            <p:ph type="pic" idx="2"/>
          </p:nvPr>
        </p:nvSpPr>
        <p:spPr>
          <a:xfrm>
            <a:off x="6981063" y="1310656"/>
            <a:ext cx="5210937" cy="4208604"/>
          </a:xfrm>
          <a:prstGeom prst="rect">
            <a:avLst/>
          </a:prstGeom>
          <a:solidFill>
            <a:srgbClr val="DED9D6"/>
          </a:solidFill>
          <a:ln>
            <a:noFill/>
          </a:ln>
        </p:spPr>
      </p:sp>
      <p:sp>
        <p:nvSpPr>
          <p:cNvPr id="31" name="Google Shape;31;p24"/>
          <p:cNvSpPr/>
          <p:nvPr/>
        </p:nvSpPr>
        <p:spPr>
          <a:xfrm>
            <a:off x="12344400" y="0"/>
            <a:ext cx="1295400" cy="6858000"/>
          </a:xfrm>
          <a:prstGeom prst="roundRect">
            <a:avLst>
              <a:gd name="adj" fmla="val 9717"/>
            </a:avLst>
          </a:prstGeom>
          <a:solidFill>
            <a:srgbClr val="A6A6A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1" i="1" u="none" strike="noStrike" cap="none">
                <a:solidFill>
                  <a:schemeClr val="lt1"/>
                </a:solidFill>
                <a:latin typeface="Arial"/>
                <a:ea typeface="Arial"/>
                <a:cs typeface="Arial"/>
                <a:sym typeface="Arial"/>
              </a:rPr>
              <a:t>REMARQUE :</a:t>
            </a:r>
            <a:endParaRPr/>
          </a:p>
          <a:p>
            <a:pPr marL="0" marR="0" lvl="0" indent="0" algn="l" rtl="0">
              <a:spcBef>
                <a:spcPts val="0"/>
              </a:spcBef>
              <a:spcAft>
                <a:spcPts val="0"/>
              </a:spcAft>
              <a:buNone/>
            </a:pPr>
            <a:r>
              <a:rPr lang="fr-FR" sz="1200" b="0" i="1" u="none" strike="noStrike" cap="none">
                <a:solidFill>
                  <a:schemeClr val="lt1"/>
                </a:solidFill>
                <a:latin typeface="Arial"/>
                <a:ea typeface="Arial"/>
                <a:cs typeface="Arial"/>
                <a:sym typeface="Arial"/>
              </a:rPr>
              <a:t>Pour remplacer l’image sur cette diapositive, sélectionnez-la et supprimez-la. Cliquez ensuite sur l’icône Images dans l’espace réservé pour insérer votre image.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89"/>
        <p:cNvGrpSpPr/>
        <p:nvPr/>
      </p:nvGrpSpPr>
      <p:grpSpPr>
        <a:xfrm>
          <a:off x="0" y="0"/>
          <a:ext cx="0" cy="0"/>
          <a:chOff x="0" y="0"/>
          <a:chExt cx="0" cy="0"/>
        </a:xfrm>
      </p:grpSpPr>
      <p:sp>
        <p:nvSpPr>
          <p:cNvPr id="90" name="Google Shape;90;p33"/>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33"/>
          <p:cNvSpPr txBox="1">
            <a:spLocks noGrp="1"/>
          </p:cNvSpPr>
          <p:nvPr>
            <p:ph type="body" idx="1"/>
          </p:nvPr>
        </p:nvSpPr>
        <p:spPr>
          <a:xfrm>
            <a:off x="1104900" y="1600200"/>
            <a:ext cx="4919472" cy="823912"/>
          </a:xfrm>
          <a:prstGeom prst="rect">
            <a:avLst/>
          </a:prstGeom>
          <a:noFill/>
          <a:ln>
            <a:noFill/>
          </a:ln>
        </p:spPr>
        <p:txBody>
          <a:bodyPr spcFirstLastPara="1" wrap="square" lIns="0" tIns="45700" rIns="0" bIns="45700" anchor="b" anchorCtr="0">
            <a:normAutofit/>
          </a:bodyPr>
          <a:lstStyle>
            <a:lvl1pPr marL="457200" lvl="0" indent="-228600" algn="l">
              <a:lnSpc>
                <a:spcPct val="90000"/>
              </a:lnSpc>
              <a:spcBef>
                <a:spcPts val="0"/>
              </a:spcBef>
              <a:spcAft>
                <a:spcPts val="0"/>
              </a:spcAft>
              <a:buClr>
                <a:schemeClr val="dk1"/>
              </a:buClr>
              <a:buSzPts val="2400"/>
              <a:buNone/>
              <a:defRPr sz="2400" b="1"/>
            </a:lvl1pPr>
            <a:lvl2pPr marL="914400" lvl="1" indent="-228600" algn="l">
              <a:lnSpc>
                <a:spcPct val="90000"/>
              </a:lnSpc>
              <a:spcBef>
                <a:spcPts val="600"/>
              </a:spcBef>
              <a:spcAft>
                <a:spcPts val="0"/>
              </a:spcAft>
              <a:buClr>
                <a:schemeClr val="dk1"/>
              </a:buClr>
              <a:buSzPts val="2000"/>
              <a:buNone/>
              <a:defRPr sz="2000" b="1"/>
            </a:lvl2pPr>
            <a:lvl3pPr marL="1371600" lvl="2" indent="-228600" algn="l">
              <a:lnSpc>
                <a:spcPct val="90000"/>
              </a:lnSpc>
              <a:spcBef>
                <a:spcPts val="600"/>
              </a:spcBef>
              <a:spcAft>
                <a:spcPts val="0"/>
              </a:spcAft>
              <a:buClr>
                <a:schemeClr val="dk1"/>
              </a:buClr>
              <a:buSzPts val="1800"/>
              <a:buNone/>
              <a:defRPr sz="1800" b="1"/>
            </a:lvl3pPr>
            <a:lvl4pPr marL="1828800" lvl="3" indent="-228600" algn="l">
              <a:lnSpc>
                <a:spcPct val="90000"/>
              </a:lnSpc>
              <a:spcBef>
                <a:spcPts val="600"/>
              </a:spcBef>
              <a:spcAft>
                <a:spcPts val="0"/>
              </a:spcAft>
              <a:buClr>
                <a:schemeClr val="dk1"/>
              </a:buClr>
              <a:buSzPts val="1600"/>
              <a:buNone/>
              <a:defRPr sz="1600" b="1"/>
            </a:lvl4pPr>
            <a:lvl5pPr marL="2286000" lvl="4" indent="-228600" algn="l">
              <a:lnSpc>
                <a:spcPct val="90000"/>
              </a:lnSpc>
              <a:spcBef>
                <a:spcPts val="6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2" name="Google Shape;92;p33"/>
          <p:cNvSpPr txBox="1">
            <a:spLocks noGrp="1"/>
          </p:cNvSpPr>
          <p:nvPr>
            <p:ph type="body" idx="2"/>
          </p:nvPr>
        </p:nvSpPr>
        <p:spPr>
          <a:xfrm>
            <a:off x="1104900" y="2424112"/>
            <a:ext cx="4919472" cy="3748088"/>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33"/>
          <p:cNvSpPr txBox="1">
            <a:spLocks noGrp="1"/>
          </p:cNvSpPr>
          <p:nvPr>
            <p:ph type="body" idx="3"/>
          </p:nvPr>
        </p:nvSpPr>
        <p:spPr>
          <a:xfrm>
            <a:off x="6166110" y="1600200"/>
            <a:ext cx="4919472" cy="823912"/>
          </a:xfrm>
          <a:prstGeom prst="rect">
            <a:avLst/>
          </a:prstGeom>
          <a:noFill/>
          <a:ln>
            <a:noFill/>
          </a:ln>
        </p:spPr>
        <p:txBody>
          <a:bodyPr spcFirstLastPara="1" wrap="square" lIns="0" tIns="45700" rIns="0" bIns="45700" anchor="b" anchorCtr="0">
            <a:normAutofit/>
          </a:bodyPr>
          <a:lstStyle>
            <a:lvl1pPr marL="457200" lvl="0" indent="-228600" algn="l">
              <a:lnSpc>
                <a:spcPct val="90000"/>
              </a:lnSpc>
              <a:spcBef>
                <a:spcPts val="0"/>
              </a:spcBef>
              <a:spcAft>
                <a:spcPts val="0"/>
              </a:spcAft>
              <a:buClr>
                <a:schemeClr val="dk1"/>
              </a:buClr>
              <a:buSzPts val="2400"/>
              <a:buNone/>
              <a:defRPr sz="2400" b="1"/>
            </a:lvl1pPr>
            <a:lvl2pPr marL="914400" lvl="1" indent="-228600" algn="l">
              <a:lnSpc>
                <a:spcPct val="90000"/>
              </a:lnSpc>
              <a:spcBef>
                <a:spcPts val="600"/>
              </a:spcBef>
              <a:spcAft>
                <a:spcPts val="0"/>
              </a:spcAft>
              <a:buClr>
                <a:schemeClr val="dk1"/>
              </a:buClr>
              <a:buSzPts val="2000"/>
              <a:buNone/>
              <a:defRPr sz="2000" b="1"/>
            </a:lvl2pPr>
            <a:lvl3pPr marL="1371600" lvl="2" indent="-228600" algn="l">
              <a:lnSpc>
                <a:spcPct val="90000"/>
              </a:lnSpc>
              <a:spcBef>
                <a:spcPts val="600"/>
              </a:spcBef>
              <a:spcAft>
                <a:spcPts val="0"/>
              </a:spcAft>
              <a:buClr>
                <a:schemeClr val="dk1"/>
              </a:buClr>
              <a:buSzPts val="1800"/>
              <a:buNone/>
              <a:defRPr sz="1800" b="1"/>
            </a:lvl3pPr>
            <a:lvl4pPr marL="1828800" lvl="3" indent="-228600" algn="l">
              <a:lnSpc>
                <a:spcPct val="90000"/>
              </a:lnSpc>
              <a:spcBef>
                <a:spcPts val="600"/>
              </a:spcBef>
              <a:spcAft>
                <a:spcPts val="0"/>
              </a:spcAft>
              <a:buClr>
                <a:schemeClr val="dk1"/>
              </a:buClr>
              <a:buSzPts val="1600"/>
              <a:buNone/>
              <a:defRPr sz="1600" b="1"/>
            </a:lvl4pPr>
            <a:lvl5pPr marL="2286000" lvl="4" indent="-228600" algn="l">
              <a:lnSpc>
                <a:spcPct val="90000"/>
              </a:lnSpc>
              <a:spcBef>
                <a:spcPts val="6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4" name="Google Shape;94;p33"/>
          <p:cNvSpPr txBox="1">
            <a:spLocks noGrp="1"/>
          </p:cNvSpPr>
          <p:nvPr>
            <p:ph type="body" idx="4"/>
          </p:nvPr>
        </p:nvSpPr>
        <p:spPr>
          <a:xfrm>
            <a:off x="6166110" y="2424112"/>
            <a:ext cx="4919472" cy="3748088"/>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33"/>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3"/>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3"/>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200">
                <a:solidFill>
                  <a:srgbClr val="9B8F88"/>
                </a:solidFill>
                <a:latin typeface="Arial"/>
                <a:ea typeface="Arial"/>
                <a:cs typeface="Arial"/>
                <a:sym typeface="Arial"/>
              </a:defRPr>
            </a:lvl1pPr>
            <a:lvl2pPr marL="0" lvl="1" indent="0" algn="r">
              <a:spcBef>
                <a:spcPts val="0"/>
              </a:spcBef>
              <a:buNone/>
              <a:defRPr sz="1200">
                <a:solidFill>
                  <a:srgbClr val="9B8F88"/>
                </a:solidFill>
                <a:latin typeface="Arial"/>
                <a:ea typeface="Arial"/>
                <a:cs typeface="Arial"/>
                <a:sym typeface="Arial"/>
              </a:defRPr>
            </a:lvl2pPr>
            <a:lvl3pPr marL="0" lvl="2" indent="0" algn="r">
              <a:spcBef>
                <a:spcPts val="0"/>
              </a:spcBef>
              <a:buNone/>
              <a:defRPr sz="1200">
                <a:solidFill>
                  <a:srgbClr val="9B8F88"/>
                </a:solidFill>
                <a:latin typeface="Arial"/>
                <a:ea typeface="Arial"/>
                <a:cs typeface="Arial"/>
                <a:sym typeface="Arial"/>
              </a:defRPr>
            </a:lvl3pPr>
            <a:lvl4pPr marL="0" lvl="3" indent="0" algn="r">
              <a:spcBef>
                <a:spcPts val="0"/>
              </a:spcBef>
              <a:buNone/>
              <a:defRPr sz="1200">
                <a:solidFill>
                  <a:srgbClr val="9B8F88"/>
                </a:solidFill>
                <a:latin typeface="Arial"/>
                <a:ea typeface="Arial"/>
                <a:cs typeface="Arial"/>
                <a:sym typeface="Arial"/>
              </a:defRPr>
            </a:lvl4pPr>
            <a:lvl5pPr marL="0" lvl="4" indent="0" algn="r">
              <a:spcBef>
                <a:spcPts val="0"/>
              </a:spcBef>
              <a:buNone/>
              <a:defRPr sz="1200">
                <a:solidFill>
                  <a:srgbClr val="9B8F88"/>
                </a:solidFill>
                <a:latin typeface="Arial"/>
                <a:ea typeface="Arial"/>
                <a:cs typeface="Arial"/>
                <a:sym typeface="Arial"/>
              </a:defRPr>
            </a:lvl5pPr>
            <a:lvl6pPr marL="0" lvl="5" indent="0" algn="r">
              <a:spcBef>
                <a:spcPts val="0"/>
              </a:spcBef>
              <a:buNone/>
              <a:defRPr sz="1200">
                <a:solidFill>
                  <a:srgbClr val="9B8F88"/>
                </a:solidFill>
                <a:latin typeface="Arial"/>
                <a:ea typeface="Arial"/>
                <a:cs typeface="Arial"/>
                <a:sym typeface="Arial"/>
              </a:defRPr>
            </a:lvl6pPr>
            <a:lvl7pPr marL="0" lvl="6" indent="0" algn="r">
              <a:spcBef>
                <a:spcPts val="0"/>
              </a:spcBef>
              <a:buNone/>
              <a:defRPr sz="1200">
                <a:solidFill>
                  <a:srgbClr val="9B8F88"/>
                </a:solidFill>
                <a:latin typeface="Arial"/>
                <a:ea typeface="Arial"/>
                <a:cs typeface="Arial"/>
                <a:sym typeface="Arial"/>
              </a:defRPr>
            </a:lvl7pPr>
            <a:lvl8pPr marL="0" lvl="7" indent="0" algn="r">
              <a:spcBef>
                <a:spcPts val="0"/>
              </a:spcBef>
              <a:buNone/>
              <a:defRPr sz="1200">
                <a:solidFill>
                  <a:srgbClr val="9B8F88"/>
                </a:solidFill>
                <a:latin typeface="Arial"/>
                <a:ea typeface="Arial"/>
                <a:cs typeface="Arial"/>
                <a:sym typeface="Arial"/>
              </a:defRPr>
            </a:lvl8pPr>
            <a:lvl9pPr marL="0" lvl="8" indent="0" algn="r">
              <a:spcBef>
                <a:spcPts val="0"/>
              </a:spcBef>
              <a:buNone/>
              <a:defRPr sz="1200">
                <a:solidFill>
                  <a:srgbClr val="9B8F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98"/>
        <p:cNvGrpSpPr/>
        <p:nvPr/>
      </p:nvGrpSpPr>
      <p:grpSpPr>
        <a:xfrm>
          <a:off x="0" y="0"/>
          <a:ext cx="0" cy="0"/>
          <a:chOff x="0" y="0"/>
          <a:chExt cx="0" cy="0"/>
        </a:xfrm>
      </p:grpSpPr>
      <p:sp>
        <p:nvSpPr>
          <p:cNvPr id="99" name="Google Shape;99;p34"/>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34"/>
          <p:cNvSpPr txBox="1">
            <a:spLocks noGrp="1"/>
          </p:cNvSpPr>
          <p:nvPr>
            <p:ph type="body" idx="1"/>
          </p:nvPr>
        </p:nvSpPr>
        <p:spPr>
          <a:xfrm>
            <a:off x="5641848" y="1600199"/>
            <a:ext cx="5445252" cy="4572001"/>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800"/>
              </a:spcBef>
              <a:spcAft>
                <a:spcPts val="0"/>
              </a:spcAft>
              <a:buClr>
                <a:schemeClr val="dk1"/>
              </a:buClr>
              <a:buSzPts val="2000"/>
              <a:buChar char="▪"/>
              <a:defRPr sz="2000"/>
            </a:lvl1pPr>
            <a:lvl2pPr marL="914400" lvl="1" indent="-330200" algn="l">
              <a:lnSpc>
                <a:spcPct val="90000"/>
              </a:lnSpc>
              <a:spcBef>
                <a:spcPts val="600"/>
              </a:spcBef>
              <a:spcAft>
                <a:spcPts val="0"/>
              </a:spcAft>
              <a:buClr>
                <a:schemeClr val="dk1"/>
              </a:buClr>
              <a:buSzPts val="1600"/>
              <a:buChar char="▪"/>
              <a:defRPr sz="1600"/>
            </a:lvl2pPr>
            <a:lvl3pPr marL="1371600" lvl="2" indent="-330200" algn="l">
              <a:lnSpc>
                <a:spcPct val="90000"/>
              </a:lnSpc>
              <a:spcBef>
                <a:spcPts val="600"/>
              </a:spcBef>
              <a:spcAft>
                <a:spcPts val="0"/>
              </a:spcAft>
              <a:buClr>
                <a:schemeClr val="dk1"/>
              </a:buClr>
              <a:buSzPts val="1600"/>
              <a:buChar char="▪"/>
              <a:defRPr sz="1600"/>
            </a:lvl3pPr>
            <a:lvl4pPr marL="1828800" lvl="3" indent="-317500" algn="l">
              <a:lnSpc>
                <a:spcPct val="90000"/>
              </a:lnSpc>
              <a:spcBef>
                <a:spcPts val="600"/>
              </a:spcBef>
              <a:spcAft>
                <a:spcPts val="0"/>
              </a:spcAft>
              <a:buClr>
                <a:schemeClr val="dk1"/>
              </a:buClr>
              <a:buSzPts val="1400"/>
              <a:buChar char="▪"/>
              <a:defRPr sz="1400"/>
            </a:lvl4pPr>
            <a:lvl5pPr marL="2286000" lvl="4" indent="-317500" algn="l">
              <a:lnSpc>
                <a:spcPct val="90000"/>
              </a:lnSpc>
              <a:spcBef>
                <a:spcPts val="600"/>
              </a:spcBef>
              <a:spcAft>
                <a:spcPts val="0"/>
              </a:spcAft>
              <a:buClr>
                <a:schemeClr val="dk1"/>
              </a:buClr>
              <a:buSzPts val="1400"/>
              <a:buChar char="▪"/>
              <a:defRPr sz="1400"/>
            </a:lvl5pPr>
            <a:lvl6pPr marL="2743200" lvl="5" indent="-317500" algn="l">
              <a:lnSpc>
                <a:spcPct val="90000"/>
              </a:lnSpc>
              <a:spcBef>
                <a:spcPts val="500"/>
              </a:spcBef>
              <a:spcAft>
                <a:spcPts val="0"/>
              </a:spcAft>
              <a:buClr>
                <a:schemeClr val="dk1"/>
              </a:buClr>
              <a:buSzPts val="1400"/>
              <a:buChar char="▪"/>
              <a:defRPr sz="1400"/>
            </a:lvl6pPr>
            <a:lvl7pPr marL="3200400" lvl="6" indent="-317500" algn="l">
              <a:lnSpc>
                <a:spcPct val="90000"/>
              </a:lnSpc>
              <a:spcBef>
                <a:spcPts val="500"/>
              </a:spcBef>
              <a:spcAft>
                <a:spcPts val="0"/>
              </a:spcAft>
              <a:buClr>
                <a:schemeClr val="dk1"/>
              </a:buClr>
              <a:buSzPts val="1400"/>
              <a:buChar char="▪"/>
              <a:defRPr sz="1400"/>
            </a:lvl7pPr>
            <a:lvl8pPr marL="3657600" lvl="7" indent="-317500" algn="l">
              <a:lnSpc>
                <a:spcPct val="90000"/>
              </a:lnSpc>
              <a:spcBef>
                <a:spcPts val="500"/>
              </a:spcBef>
              <a:spcAft>
                <a:spcPts val="0"/>
              </a:spcAft>
              <a:buClr>
                <a:schemeClr val="dk1"/>
              </a:buClr>
              <a:buSzPts val="1400"/>
              <a:buChar char="▪"/>
              <a:defRPr sz="1400"/>
            </a:lvl8pPr>
            <a:lvl9pPr marL="4114800" lvl="8" indent="-317500" algn="l">
              <a:lnSpc>
                <a:spcPct val="90000"/>
              </a:lnSpc>
              <a:spcBef>
                <a:spcPts val="500"/>
              </a:spcBef>
              <a:spcAft>
                <a:spcPts val="0"/>
              </a:spcAft>
              <a:buClr>
                <a:schemeClr val="dk1"/>
              </a:buClr>
              <a:buSzPts val="1400"/>
              <a:buChar char="▪"/>
              <a:defRPr sz="1400"/>
            </a:lvl9pPr>
          </a:lstStyle>
          <a:p>
            <a:endParaRPr/>
          </a:p>
        </p:txBody>
      </p:sp>
      <p:sp>
        <p:nvSpPr>
          <p:cNvPr id="101" name="Google Shape;101;p34"/>
          <p:cNvSpPr txBox="1">
            <a:spLocks noGrp="1"/>
          </p:cNvSpPr>
          <p:nvPr>
            <p:ph type="body" idx="2"/>
          </p:nvPr>
        </p:nvSpPr>
        <p:spPr>
          <a:xfrm>
            <a:off x="1104900" y="1600200"/>
            <a:ext cx="4384548" cy="4572000"/>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200"/>
              </a:spcBef>
              <a:spcAft>
                <a:spcPts val="0"/>
              </a:spcAft>
              <a:buClr>
                <a:schemeClr val="dk1"/>
              </a:buClr>
              <a:buSzPts val="1800"/>
              <a:buNone/>
              <a:defRPr sz="1800"/>
            </a:lvl1pPr>
            <a:lvl2pPr marL="914400" lvl="1" indent="-228600" algn="l">
              <a:lnSpc>
                <a:spcPct val="90000"/>
              </a:lnSpc>
              <a:spcBef>
                <a:spcPts val="600"/>
              </a:spcBef>
              <a:spcAft>
                <a:spcPts val="0"/>
              </a:spcAft>
              <a:buClr>
                <a:schemeClr val="dk1"/>
              </a:buClr>
              <a:buSzPts val="1400"/>
              <a:buNone/>
              <a:defRPr sz="1400"/>
            </a:lvl2pPr>
            <a:lvl3pPr marL="1371600" lvl="2" indent="-228600" algn="l">
              <a:lnSpc>
                <a:spcPct val="90000"/>
              </a:lnSpc>
              <a:spcBef>
                <a:spcPts val="600"/>
              </a:spcBef>
              <a:spcAft>
                <a:spcPts val="0"/>
              </a:spcAft>
              <a:buClr>
                <a:schemeClr val="dk1"/>
              </a:buClr>
              <a:buSzPts val="1200"/>
              <a:buNone/>
              <a:defRPr sz="1200"/>
            </a:lvl3pPr>
            <a:lvl4pPr marL="1828800" lvl="3" indent="-228600" algn="l">
              <a:lnSpc>
                <a:spcPct val="90000"/>
              </a:lnSpc>
              <a:spcBef>
                <a:spcPts val="600"/>
              </a:spcBef>
              <a:spcAft>
                <a:spcPts val="0"/>
              </a:spcAft>
              <a:buClr>
                <a:schemeClr val="dk1"/>
              </a:buClr>
              <a:buSzPts val="1000"/>
              <a:buNone/>
              <a:defRPr sz="1000"/>
            </a:lvl4pPr>
            <a:lvl5pPr marL="2286000" lvl="4" indent="-228600" algn="l">
              <a:lnSpc>
                <a:spcPct val="90000"/>
              </a:lnSpc>
              <a:spcBef>
                <a:spcPts val="6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2" name="Google Shape;102;p34"/>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4"/>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4"/>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200">
                <a:solidFill>
                  <a:srgbClr val="9B8F88"/>
                </a:solidFill>
                <a:latin typeface="Arial"/>
                <a:ea typeface="Arial"/>
                <a:cs typeface="Arial"/>
                <a:sym typeface="Arial"/>
              </a:defRPr>
            </a:lvl1pPr>
            <a:lvl2pPr marL="0" lvl="1" indent="0" algn="r">
              <a:spcBef>
                <a:spcPts val="0"/>
              </a:spcBef>
              <a:buNone/>
              <a:defRPr sz="1200">
                <a:solidFill>
                  <a:srgbClr val="9B8F88"/>
                </a:solidFill>
                <a:latin typeface="Arial"/>
                <a:ea typeface="Arial"/>
                <a:cs typeface="Arial"/>
                <a:sym typeface="Arial"/>
              </a:defRPr>
            </a:lvl2pPr>
            <a:lvl3pPr marL="0" lvl="2" indent="0" algn="r">
              <a:spcBef>
                <a:spcPts val="0"/>
              </a:spcBef>
              <a:buNone/>
              <a:defRPr sz="1200">
                <a:solidFill>
                  <a:srgbClr val="9B8F88"/>
                </a:solidFill>
                <a:latin typeface="Arial"/>
                <a:ea typeface="Arial"/>
                <a:cs typeface="Arial"/>
                <a:sym typeface="Arial"/>
              </a:defRPr>
            </a:lvl3pPr>
            <a:lvl4pPr marL="0" lvl="3" indent="0" algn="r">
              <a:spcBef>
                <a:spcPts val="0"/>
              </a:spcBef>
              <a:buNone/>
              <a:defRPr sz="1200">
                <a:solidFill>
                  <a:srgbClr val="9B8F88"/>
                </a:solidFill>
                <a:latin typeface="Arial"/>
                <a:ea typeface="Arial"/>
                <a:cs typeface="Arial"/>
                <a:sym typeface="Arial"/>
              </a:defRPr>
            </a:lvl4pPr>
            <a:lvl5pPr marL="0" lvl="4" indent="0" algn="r">
              <a:spcBef>
                <a:spcPts val="0"/>
              </a:spcBef>
              <a:buNone/>
              <a:defRPr sz="1200">
                <a:solidFill>
                  <a:srgbClr val="9B8F88"/>
                </a:solidFill>
                <a:latin typeface="Arial"/>
                <a:ea typeface="Arial"/>
                <a:cs typeface="Arial"/>
                <a:sym typeface="Arial"/>
              </a:defRPr>
            </a:lvl5pPr>
            <a:lvl6pPr marL="0" lvl="5" indent="0" algn="r">
              <a:spcBef>
                <a:spcPts val="0"/>
              </a:spcBef>
              <a:buNone/>
              <a:defRPr sz="1200">
                <a:solidFill>
                  <a:srgbClr val="9B8F88"/>
                </a:solidFill>
                <a:latin typeface="Arial"/>
                <a:ea typeface="Arial"/>
                <a:cs typeface="Arial"/>
                <a:sym typeface="Arial"/>
              </a:defRPr>
            </a:lvl6pPr>
            <a:lvl7pPr marL="0" lvl="6" indent="0" algn="r">
              <a:spcBef>
                <a:spcPts val="0"/>
              </a:spcBef>
              <a:buNone/>
              <a:defRPr sz="1200">
                <a:solidFill>
                  <a:srgbClr val="9B8F88"/>
                </a:solidFill>
                <a:latin typeface="Arial"/>
                <a:ea typeface="Arial"/>
                <a:cs typeface="Arial"/>
                <a:sym typeface="Arial"/>
              </a:defRPr>
            </a:lvl7pPr>
            <a:lvl8pPr marL="0" lvl="7" indent="0" algn="r">
              <a:spcBef>
                <a:spcPts val="0"/>
              </a:spcBef>
              <a:buNone/>
              <a:defRPr sz="1200">
                <a:solidFill>
                  <a:srgbClr val="9B8F88"/>
                </a:solidFill>
                <a:latin typeface="Arial"/>
                <a:ea typeface="Arial"/>
                <a:cs typeface="Arial"/>
                <a:sym typeface="Arial"/>
              </a:defRPr>
            </a:lvl8pPr>
            <a:lvl9pPr marL="0" lvl="8" indent="0" algn="r">
              <a:spcBef>
                <a:spcPts val="0"/>
              </a:spcBef>
              <a:buNone/>
              <a:defRPr sz="1200">
                <a:solidFill>
                  <a:srgbClr val="9B8F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105"/>
        <p:cNvGrpSpPr/>
        <p:nvPr/>
      </p:nvGrpSpPr>
      <p:grpSpPr>
        <a:xfrm>
          <a:off x="0" y="0"/>
          <a:ext cx="0" cy="0"/>
          <a:chOff x="0" y="0"/>
          <a:chExt cx="0" cy="0"/>
        </a:xfrm>
      </p:grpSpPr>
      <p:sp>
        <p:nvSpPr>
          <p:cNvPr id="106" name="Google Shape;106;p35"/>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35"/>
          <p:cNvSpPr txBox="1">
            <a:spLocks noGrp="1"/>
          </p:cNvSpPr>
          <p:nvPr>
            <p:ph type="body" idx="1"/>
          </p:nvPr>
        </p:nvSpPr>
        <p:spPr>
          <a:xfrm rot="5400000">
            <a:off x="3810000" y="-1104900"/>
            <a:ext cx="4572000" cy="9982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35"/>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5"/>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5"/>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200">
                <a:solidFill>
                  <a:srgbClr val="9B8F88"/>
                </a:solidFill>
                <a:latin typeface="Arial"/>
                <a:ea typeface="Arial"/>
                <a:cs typeface="Arial"/>
                <a:sym typeface="Arial"/>
              </a:defRPr>
            </a:lvl1pPr>
            <a:lvl2pPr marL="0" lvl="1" indent="0" algn="r">
              <a:spcBef>
                <a:spcPts val="0"/>
              </a:spcBef>
              <a:buNone/>
              <a:defRPr sz="1200">
                <a:solidFill>
                  <a:srgbClr val="9B8F88"/>
                </a:solidFill>
                <a:latin typeface="Arial"/>
                <a:ea typeface="Arial"/>
                <a:cs typeface="Arial"/>
                <a:sym typeface="Arial"/>
              </a:defRPr>
            </a:lvl2pPr>
            <a:lvl3pPr marL="0" lvl="2" indent="0" algn="r">
              <a:spcBef>
                <a:spcPts val="0"/>
              </a:spcBef>
              <a:buNone/>
              <a:defRPr sz="1200">
                <a:solidFill>
                  <a:srgbClr val="9B8F88"/>
                </a:solidFill>
                <a:latin typeface="Arial"/>
                <a:ea typeface="Arial"/>
                <a:cs typeface="Arial"/>
                <a:sym typeface="Arial"/>
              </a:defRPr>
            </a:lvl3pPr>
            <a:lvl4pPr marL="0" lvl="3" indent="0" algn="r">
              <a:spcBef>
                <a:spcPts val="0"/>
              </a:spcBef>
              <a:buNone/>
              <a:defRPr sz="1200">
                <a:solidFill>
                  <a:srgbClr val="9B8F88"/>
                </a:solidFill>
                <a:latin typeface="Arial"/>
                <a:ea typeface="Arial"/>
                <a:cs typeface="Arial"/>
                <a:sym typeface="Arial"/>
              </a:defRPr>
            </a:lvl4pPr>
            <a:lvl5pPr marL="0" lvl="4" indent="0" algn="r">
              <a:spcBef>
                <a:spcPts val="0"/>
              </a:spcBef>
              <a:buNone/>
              <a:defRPr sz="1200">
                <a:solidFill>
                  <a:srgbClr val="9B8F88"/>
                </a:solidFill>
                <a:latin typeface="Arial"/>
                <a:ea typeface="Arial"/>
                <a:cs typeface="Arial"/>
                <a:sym typeface="Arial"/>
              </a:defRPr>
            </a:lvl5pPr>
            <a:lvl6pPr marL="0" lvl="5" indent="0" algn="r">
              <a:spcBef>
                <a:spcPts val="0"/>
              </a:spcBef>
              <a:buNone/>
              <a:defRPr sz="1200">
                <a:solidFill>
                  <a:srgbClr val="9B8F88"/>
                </a:solidFill>
                <a:latin typeface="Arial"/>
                <a:ea typeface="Arial"/>
                <a:cs typeface="Arial"/>
                <a:sym typeface="Arial"/>
              </a:defRPr>
            </a:lvl6pPr>
            <a:lvl7pPr marL="0" lvl="6" indent="0" algn="r">
              <a:spcBef>
                <a:spcPts val="0"/>
              </a:spcBef>
              <a:buNone/>
              <a:defRPr sz="1200">
                <a:solidFill>
                  <a:srgbClr val="9B8F88"/>
                </a:solidFill>
                <a:latin typeface="Arial"/>
                <a:ea typeface="Arial"/>
                <a:cs typeface="Arial"/>
                <a:sym typeface="Arial"/>
              </a:defRPr>
            </a:lvl7pPr>
            <a:lvl8pPr marL="0" lvl="7" indent="0" algn="r">
              <a:spcBef>
                <a:spcPts val="0"/>
              </a:spcBef>
              <a:buNone/>
              <a:defRPr sz="1200">
                <a:solidFill>
                  <a:srgbClr val="9B8F88"/>
                </a:solidFill>
                <a:latin typeface="Arial"/>
                <a:ea typeface="Arial"/>
                <a:cs typeface="Arial"/>
                <a:sym typeface="Arial"/>
              </a:defRPr>
            </a:lvl8pPr>
            <a:lvl9pPr marL="0" lvl="8" indent="0" algn="r">
              <a:spcBef>
                <a:spcPts val="0"/>
              </a:spcBef>
              <a:buNone/>
              <a:defRPr sz="1200">
                <a:solidFill>
                  <a:srgbClr val="9B8F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re vertical et texte" type="vertTitleAndTx">
  <p:cSld name="VERTICAL_TITLE_AND_VERTICAL_TEXT">
    <p:spTree>
      <p:nvGrpSpPr>
        <p:cNvPr id="1" name="Shape 111"/>
        <p:cNvGrpSpPr/>
        <p:nvPr/>
      </p:nvGrpSpPr>
      <p:grpSpPr>
        <a:xfrm>
          <a:off x="0" y="0"/>
          <a:ext cx="0" cy="0"/>
          <a:chOff x="0" y="0"/>
          <a:chExt cx="0" cy="0"/>
        </a:xfrm>
      </p:grpSpPr>
      <p:sp>
        <p:nvSpPr>
          <p:cNvPr id="112" name="Google Shape;112;p36"/>
          <p:cNvSpPr txBox="1">
            <a:spLocks noGrp="1"/>
          </p:cNvSpPr>
          <p:nvPr>
            <p:ph type="title"/>
          </p:nvPr>
        </p:nvSpPr>
        <p:spPr>
          <a:xfrm rot="5400000">
            <a:off x="7323931" y="2413794"/>
            <a:ext cx="5811838" cy="1714500"/>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36"/>
          <p:cNvSpPr txBox="1">
            <a:spLocks noGrp="1"/>
          </p:cNvSpPr>
          <p:nvPr>
            <p:ph type="body" idx="1"/>
          </p:nvPr>
        </p:nvSpPr>
        <p:spPr>
          <a:xfrm rot="5400000">
            <a:off x="2248429" y="-778404"/>
            <a:ext cx="5811838" cy="8098896"/>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36"/>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36"/>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36"/>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200">
                <a:solidFill>
                  <a:srgbClr val="9B8F88"/>
                </a:solidFill>
                <a:latin typeface="Arial"/>
                <a:ea typeface="Arial"/>
                <a:cs typeface="Arial"/>
                <a:sym typeface="Arial"/>
              </a:defRPr>
            </a:lvl1pPr>
            <a:lvl2pPr marL="0" lvl="1" indent="0" algn="r">
              <a:spcBef>
                <a:spcPts val="0"/>
              </a:spcBef>
              <a:buNone/>
              <a:defRPr sz="1200">
                <a:solidFill>
                  <a:srgbClr val="9B8F88"/>
                </a:solidFill>
                <a:latin typeface="Arial"/>
                <a:ea typeface="Arial"/>
                <a:cs typeface="Arial"/>
                <a:sym typeface="Arial"/>
              </a:defRPr>
            </a:lvl2pPr>
            <a:lvl3pPr marL="0" lvl="2" indent="0" algn="r">
              <a:spcBef>
                <a:spcPts val="0"/>
              </a:spcBef>
              <a:buNone/>
              <a:defRPr sz="1200">
                <a:solidFill>
                  <a:srgbClr val="9B8F88"/>
                </a:solidFill>
                <a:latin typeface="Arial"/>
                <a:ea typeface="Arial"/>
                <a:cs typeface="Arial"/>
                <a:sym typeface="Arial"/>
              </a:defRPr>
            </a:lvl3pPr>
            <a:lvl4pPr marL="0" lvl="3" indent="0" algn="r">
              <a:spcBef>
                <a:spcPts val="0"/>
              </a:spcBef>
              <a:buNone/>
              <a:defRPr sz="1200">
                <a:solidFill>
                  <a:srgbClr val="9B8F88"/>
                </a:solidFill>
                <a:latin typeface="Arial"/>
                <a:ea typeface="Arial"/>
                <a:cs typeface="Arial"/>
                <a:sym typeface="Arial"/>
              </a:defRPr>
            </a:lvl4pPr>
            <a:lvl5pPr marL="0" lvl="4" indent="0" algn="r">
              <a:spcBef>
                <a:spcPts val="0"/>
              </a:spcBef>
              <a:buNone/>
              <a:defRPr sz="1200">
                <a:solidFill>
                  <a:srgbClr val="9B8F88"/>
                </a:solidFill>
                <a:latin typeface="Arial"/>
                <a:ea typeface="Arial"/>
                <a:cs typeface="Arial"/>
                <a:sym typeface="Arial"/>
              </a:defRPr>
            </a:lvl5pPr>
            <a:lvl6pPr marL="0" lvl="5" indent="0" algn="r">
              <a:spcBef>
                <a:spcPts val="0"/>
              </a:spcBef>
              <a:buNone/>
              <a:defRPr sz="1200">
                <a:solidFill>
                  <a:srgbClr val="9B8F88"/>
                </a:solidFill>
                <a:latin typeface="Arial"/>
                <a:ea typeface="Arial"/>
                <a:cs typeface="Arial"/>
                <a:sym typeface="Arial"/>
              </a:defRPr>
            </a:lvl6pPr>
            <a:lvl7pPr marL="0" lvl="6" indent="0" algn="r">
              <a:spcBef>
                <a:spcPts val="0"/>
              </a:spcBef>
              <a:buNone/>
              <a:defRPr sz="1200">
                <a:solidFill>
                  <a:srgbClr val="9B8F88"/>
                </a:solidFill>
                <a:latin typeface="Arial"/>
                <a:ea typeface="Arial"/>
                <a:cs typeface="Arial"/>
                <a:sym typeface="Arial"/>
              </a:defRPr>
            </a:lvl7pPr>
            <a:lvl8pPr marL="0" lvl="7" indent="0" algn="r">
              <a:spcBef>
                <a:spcPts val="0"/>
              </a:spcBef>
              <a:buNone/>
              <a:defRPr sz="1200">
                <a:solidFill>
                  <a:srgbClr val="9B8F88"/>
                </a:solidFill>
                <a:latin typeface="Arial"/>
                <a:ea typeface="Arial"/>
                <a:cs typeface="Arial"/>
                <a:sym typeface="Arial"/>
              </a:defRPr>
            </a:lvl8pPr>
            <a:lvl9pPr marL="0" lvl="8" indent="0" algn="r">
              <a:spcBef>
                <a:spcPts val="0"/>
              </a:spcBef>
              <a:buNone/>
              <a:defRPr sz="1200">
                <a:solidFill>
                  <a:srgbClr val="9B8F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grpSp>
        <p:nvGrpSpPr>
          <p:cNvPr id="117" name="Google Shape;117;p36"/>
          <p:cNvGrpSpPr/>
          <p:nvPr/>
        </p:nvGrpSpPr>
        <p:grpSpPr>
          <a:xfrm rot="5400000">
            <a:off x="6514047" y="3228843"/>
            <a:ext cx="5632704" cy="84403"/>
            <a:chOff x="1073150" y="1219201"/>
            <a:chExt cx="10058400" cy="63125"/>
          </a:xfrm>
        </p:grpSpPr>
        <p:cxnSp>
          <p:nvCxnSpPr>
            <p:cNvPr id="118" name="Google Shape;118;p36"/>
            <p:cNvCxnSpPr/>
            <p:nvPr/>
          </p:nvCxnSpPr>
          <p:spPr>
            <a:xfrm rot="10800000">
              <a:off x="1073150" y="1219201"/>
              <a:ext cx="10058400" cy="0"/>
            </a:xfrm>
            <a:prstGeom prst="straightConnector1">
              <a:avLst/>
            </a:prstGeom>
            <a:noFill/>
            <a:ln w="38100" cap="flat" cmpd="sng">
              <a:solidFill>
                <a:schemeClr val="dk1"/>
              </a:solidFill>
              <a:prstDash val="solid"/>
              <a:miter lim="800000"/>
              <a:headEnd type="none" w="sm" len="sm"/>
              <a:tailEnd type="none" w="sm" len="sm"/>
            </a:ln>
          </p:spPr>
        </p:cxnSp>
        <p:cxnSp>
          <p:nvCxnSpPr>
            <p:cNvPr id="119" name="Google Shape;119;p36"/>
            <p:cNvCxnSpPr/>
            <p:nvPr/>
          </p:nvCxnSpPr>
          <p:spPr>
            <a:xfrm rot="10800000">
              <a:off x="1073150" y="1282326"/>
              <a:ext cx="10058400" cy="0"/>
            </a:xfrm>
            <a:prstGeom prst="straightConnector1">
              <a:avLst/>
            </a:prstGeom>
            <a:noFill/>
            <a:ln w="12700" cap="flat" cmpd="sng">
              <a:solidFill>
                <a:schemeClr val="dk1"/>
              </a:solidFill>
              <a:prstDash val="solid"/>
              <a:miter lim="800000"/>
              <a:headEnd type="none" w="sm" len="sm"/>
              <a:tailEnd type="none" w="sm" len="sm"/>
            </a:ln>
          </p:spPr>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4"/>
        <p:cNvGrpSpPr/>
        <p:nvPr/>
      </p:nvGrpSpPr>
      <p:grpSpPr>
        <a:xfrm>
          <a:off x="0" y="0"/>
          <a:ext cx="0" cy="0"/>
          <a:chOff x="0" y="0"/>
          <a:chExt cx="0" cy="0"/>
        </a:xfrm>
      </p:grpSpPr>
      <p:cxnSp>
        <p:nvCxnSpPr>
          <p:cNvPr id="125" name="Google Shape;125;g2570fbc45be_0_132"/>
          <p:cNvCxnSpPr/>
          <p:nvPr/>
        </p:nvCxnSpPr>
        <p:spPr>
          <a:xfrm>
            <a:off x="9343647" y="4235851"/>
            <a:ext cx="749700" cy="0"/>
          </a:xfrm>
          <a:prstGeom prst="straightConnector1">
            <a:avLst/>
          </a:prstGeom>
          <a:noFill/>
          <a:ln w="76200" cap="flat" cmpd="sng">
            <a:solidFill>
              <a:schemeClr val="lt2"/>
            </a:solidFill>
            <a:prstDash val="solid"/>
            <a:round/>
            <a:headEnd type="none" w="sm" len="sm"/>
            <a:tailEnd type="none" w="sm" len="sm"/>
          </a:ln>
        </p:spPr>
      </p:cxnSp>
      <p:cxnSp>
        <p:nvCxnSpPr>
          <p:cNvPr id="126" name="Google Shape;126;g2570fbc45be_0_132"/>
          <p:cNvCxnSpPr/>
          <p:nvPr/>
        </p:nvCxnSpPr>
        <p:spPr>
          <a:xfrm>
            <a:off x="2100047" y="4211003"/>
            <a:ext cx="749700" cy="0"/>
          </a:xfrm>
          <a:prstGeom prst="straightConnector1">
            <a:avLst/>
          </a:prstGeom>
          <a:noFill/>
          <a:ln w="76200" cap="flat" cmpd="sng">
            <a:solidFill>
              <a:schemeClr val="lt2"/>
            </a:solidFill>
            <a:prstDash val="solid"/>
            <a:round/>
            <a:headEnd type="none" w="sm" len="sm"/>
            <a:tailEnd type="none" w="sm" len="sm"/>
          </a:ln>
        </p:spPr>
      </p:cxnSp>
      <p:grpSp>
        <p:nvGrpSpPr>
          <p:cNvPr id="127" name="Google Shape;127;g2570fbc45be_0_132"/>
          <p:cNvGrpSpPr/>
          <p:nvPr/>
        </p:nvGrpSpPr>
        <p:grpSpPr>
          <a:xfrm>
            <a:off x="1338859" y="1362666"/>
            <a:ext cx="9515557" cy="203195"/>
            <a:chOff x="1346429" y="1011300"/>
            <a:chExt cx="6452100" cy="152400"/>
          </a:xfrm>
        </p:grpSpPr>
        <p:cxnSp>
          <p:nvCxnSpPr>
            <p:cNvPr id="128" name="Google Shape;128;g2570fbc45be_0_13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29" name="Google Shape;129;g2570fbc45be_0_13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30" name="Google Shape;130;g2570fbc45be_0_132"/>
          <p:cNvGrpSpPr/>
          <p:nvPr/>
        </p:nvGrpSpPr>
        <p:grpSpPr>
          <a:xfrm>
            <a:off x="1338868" y="5292001"/>
            <a:ext cx="9515557" cy="203195"/>
            <a:chOff x="1346435" y="3969088"/>
            <a:chExt cx="6452100" cy="152400"/>
          </a:xfrm>
        </p:grpSpPr>
        <p:cxnSp>
          <p:nvCxnSpPr>
            <p:cNvPr id="131" name="Google Shape;131;g2570fbc45be_0_13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32" name="Google Shape;132;g2570fbc45be_0_13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33" name="Google Shape;133;g2570fbc45be_0_132"/>
          <p:cNvSpPr txBox="1">
            <a:spLocks noGrp="1"/>
          </p:cNvSpPr>
          <p:nvPr>
            <p:ph type="ctrTitle"/>
          </p:nvPr>
        </p:nvSpPr>
        <p:spPr>
          <a:xfrm>
            <a:off x="1338867" y="2335685"/>
            <a:ext cx="9515700" cy="1363200"/>
          </a:xfrm>
          <a:prstGeom prst="rect">
            <a:avLst/>
          </a:prstGeom>
          <a:noFill/>
          <a:ln>
            <a:noFill/>
          </a:ln>
        </p:spPr>
        <p:txBody>
          <a:bodyPr spcFirstLastPara="1" wrap="square" lIns="121900" tIns="121900" rIns="121900" bIns="121900" anchor="b" anchorCtr="0">
            <a:normAutofit/>
          </a:bodyPr>
          <a:lstStyle>
            <a:lvl1pPr lvl="0" algn="ctr" rtl="0">
              <a:lnSpc>
                <a:spcPct val="100000"/>
              </a:lnSpc>
              <a:spcBef>
                <a:spcPts val="0"/>
              </a:spcBef>
              <a:spcAft>
                <a:spcPts val="0"/>
              </a:spcAft>
              <a:buSzPts val="7200"/>
              <a:buNone/>
              <a:defRPr sz="7200"/>
            </a:lvl1pPr>
            <a:lvl2pPr lvl="1" algn="ctr" rtl="0">
              <a:lnSpc>
                <a:spcPct val="100000"/>
              </a:lnSpc>
              <a:spcBef>
                <a:spcPts val="0"/>
              </a:spcBef>
              <a:spcAft>
                <a:spcPts val="0"/>
              </a:spcAft>
              <a:buSzPts val="7200"/>
              <a:buNone/>
              <a:defRPr sz="7200"/>
            </a:lvl2pPr>
            <a:lvl3pPr lvl="2" algn="ctr" rtl="0">
              <a:lnSpc>
                <a:spcPct val="100000"/>
              </a:lnSpc>
              <a:spcBef>
                <a:spcPts val="0"/>
              </a:spcBef>
              <a:spcAft>
                <a:spcPts val="0"/>
              </a:spcAft>
              <a:buSzPts val="7200"/>
              <a:buNone/>
              <a:defRPr sz="7200"/>
            </a:lvl3pPr>
            <a:lvl4pPr lvl="3" algn="ctr" rtl="0">
              <a:lnSpc>
                <a:spcPct val="100000"/>
              </a:lnSpc>
              <a:spcBef>
                <a:spcPts val="0"/>
              </a:spcBef>
              <a:spcAft>
                <a:spcPts val="0"/>
              </a:spcAft>
              <a:buSzPts val="7200"/>
              <a:buNone/>
              <a:defRPr sz="7200"/>
            </a:lvl4pPr>
            <a:lvl5pPr lvl="4" algn="ctr" rtl="0">
              <a:lnSpc>
                <a:spcPct val="100000"/>
              </a:lnSpc>
              <a:spcBef>
                <a:spcPts val="0"/>
              </a:spcBef>
              <a:spcAft>
                <a:spcPts val="0"/>
              </a:spcAft>
              <a:buSzPts val="7200"/>
              <a:buNone/>
              <a:defRPr sz="7200"/>
            </a:lvl5pPr>
            <a:lvl6pPr lvl="5" algn="ctr" rtl="0">
              <a:lnSpc>
                <a:spcPct val="100000"/>
              </a:lnSpc>
              <a:spcBef>
                <a:spcPts val="0"/>
              </a:spcBef>
              <a:spcAft>
                <a:spcPts val="0"/>
              </a:spcAft>
              <a:buSzPts val="7200"/>
              <a:buNone/>
              <a:defRPr sz="7200"/>
            </a:lvl6pPr>
            <a:lvl7pPr lvl="6" algn="ctr" rtl="0">
              <a:lnSpc>
                <a:spcPct val="100000"/>
              </a:lnSpc>
              <a:spcBef>
                <a:spcPts val="0"/>
              </a:spcBef>
              <a:spcAft>
                <a:spcPts val="0"/>
              </a:spcAft>
              <a:buSzPts val="7200"/>
              <a:buNone/>
              <a:defRPr sz="7200"/>
            </a:lvl7pPr>
            <a:lvl8pPr lvl="7" algn="ctr" rtl="0">
              <a:lnSpc>
                <a:spcPct val="100000"/>
              </a:lnSpc>
              <a:spcBef>
                <a:spcPts val="0"/>
              </a:spcBef>
              <a:spcAft>
                <a:spcPts val="0"/>
              </a:spcAft>
              <a:buSzPts val="7200"/>
              <a:buNone/>
              <a:defRPr sz="7200"/>
            </a:lvl8pPr>
            <a:lvl9pPr lvl="8" algn="ctr" rtl="0">
              <a:lnSpc>
                <a:spcPct val="100000"/>
              </a:lnSpc>
              <a:spcBef>
                <a:spcPts val="0"/>
              </a:spcBef>
              <a:spcAft>
                <a:spcPts val="0"/>
              </a:spcAft>
              <a:buSzPts val="7200"/>
              <a:buNone/>
              <a:defRPr sz="7200"/>
            </a:lvl9pPr>
          </a:lstStyle>
          <a:p>
            <a:endParaRPr/>
          </a:p>
        </p:txBody>
      </p:sp>
      <p:sp>
        <p:nvSpPr>
          <p:cNvPr id="134" name="Google Shape;134;g2570fbc45be_0_132"/>
          <p:cNvSpPr txBox="1">
            <a:spLocks noGrp="1"/>
          </p:cNvSpPr>
          <p:nvPr>
            <p:ph type="subTitle" idx="1"/>
          </p:nvPr>
        </p:nvSpPr>
        <p:spPr>
          <a:xfrm>
            <a:off x="2849633" y="3800052"/>
            <a:ext cx="6494100" cy="1056900"/>
          </a:xfrm>
          <a:prstGeom prst="rect">
            <a:avLst/>
          </a:prstGeom>
          <a:noFill/>
          <a:ln>
            <a:noFill/>
          </a:ln>
        </p:spPr>
        <p:txBody>
          <a:bodyPr spcFirstLastPara="1" wrap="square" lIns="121900" tIns="121900" rIns="121900" bIns="121900" anchor="t" anchorCtr="0">
            <a:normAutofit/>
          </a:bodyPr>
          <a:lstStyle>
            <a:lvl1pPr lvl="0" algn="ctr" rtl="0">
              <a:lnSpc>
                <a:spcPct val="100000"/>
              </a:lnSpc>
              <a:spcBef>
                <a:spcPts val="0"/>
              </a:spcBef>
              <a:spcAft>
                <a:spcPts val="0"/>
              </a:spcAft>
              <a:buSzPts val="3200"/>
              <a:buNone/>
              <a:defRPr sz="3200"/>
            </a:lvl1pPr>
            <a:lvl2pPr lvl="1" algn="ctr" rtl="0">
              <a:lnSpc>
                <a:spcPct val="100000"/>
              </a:lnSpc>
              <a:spcBef>
                <a:spcPts val="0"/>
              </a:spcBef>
              <a:spcAft>
                <a:spcPts val="0"/>
              </a:spcAft>
              <a:buSzPts val="3200"/>
              <a:buNone/>
              <a:defRPr sz="3200"/>
            </a:lvl2pPr>
            <a:lvl3pPr lvl="2" algn="ctr" rtl="0">
              <a:lnSpc>
                <a:spcPct val="100000"/>
              </a:lnSpc>
              <a:spcBef>
                <a:spcPts val="0"/>
              </a:spcBef>
              <a:spcAft>
                <a:spcPts val="0"/>
              </a:spcAft>
              <a:buSzPts val="3200"/>
              <a:buNone/>
              <a:defRPr sz="3200"/>
            </a:lvl3pPr>
            <a:lvl4pPr lvl="3" algn="ctr" rtl="0">
              <a:lnSpc>
                <a:spcPct val="100000"/>
              </a:lnSpc>
              <a:spcBef>
                <a:spcPts val="0"/>
              </a:spcBef>
              <a:spcAft>
                <a:spcPts val="0"/>
              </a:spcAft>
              <a:buSzPts val="3200"/>
              <a:buNone/>
              <a:defRPr sz="3200"/>
            </a:lvl4pPr>
            <a:lvl5pPr lvl="4" algn="ctr" rtl="0">
              <a:lnSpc>
                <a:spcPct val="100000"/>
              </a:lnSpc>
              <a:spcBef>
                <a:spcPts val="0"/>
              </a:spcBef>
              <a:spcAft>
                <a:spcPts val="0"/>
              </a:spcAft>
              <a:buSzPts val="3200"/>
              <a:buNone/>
              <a:defRPr sz="3200"/>
            </a:lvl5pPr>
            <a:lvl6pPr lvl="5" algn="ctr" rtl="0">
              <a:lnSpc>
                <a:spcPct val="100000"/>
              </a:lnSpc>
              <a:spcBef>
                <a:spcPts val="0"/>
              </a:spcBef>
              <a:spcAft>
                <a:spcPts val="0"/>
              </a:spcAft>
              <a:buSzPts val="3200"/>
              <a:buNone/>
              <a:defRPr sz="3200"/>
            </a:lvl6pPr>
            <a:lvl7pPr lvl="6" algn="ctr" rtl="0">
              <a:lnSpc>
                <a:spcPct val="100000"/>
              </a:lnSpc>
              <a:spcBef>
                <a:spcPts val="0"/>
              </a:spcBef>
              <a:spcAft>
                <a:spcPts val="0"/>
              </a:spcAft>
              <a:buSzPts val="3200"/>
              <a:buNone/>
              <a:defRPr sz="3200"/>
            </a:lvl7pPr>
            <a:lvl8pPr lvl="7" algn="ctr" rtl="0">
              <a:lnSpc>
                <a:spcPct val="100000"/>
              </a:lnSpc>
              <a:spcBef>
                <a:spcPts val="0"/>
              </a:spcBef>
              <a:spcAft>
                <a:spcPts val="0"/>
              </a:spcAft>
              <a:buSzPts val="3200"/>
              <a:buNone/>
              <a:defRPr sz="3200"/>
            </a:lvl8pPr>
            <a:lvl9pPr lvl="8" algn="ctr" rtl="0">
              <a:lnSpc>
                <a:spcPct val="100000"/>
              </a:lnSpc>
              <a:spcBef>
                <a:spcPts val="0"/>
              </a:spcBef>
              <a:spcAft>
                <a:spcPts val="0"/>
              </a:spcAft>
              <a:buSzPts val="3200"/>
              <a:buNone/>
              <a:defRPr sz="3200"/>
            </a:lvl9pPr>
          </a:lstStyle>
          <a:p>
            <a:endParaRPr/>
          </a:p>
        </p:txBody>
      </p:sp>
      <p:sp>
        <p:nvSpPr>
          <p:cNvPr id="135" name="Google Shape;135;g2570fbc45be_0_132"/>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6"/>
        <p:cNvGrpSpPr/>
        <p:nvPr/>
      </p:nvGrpSpPr>
      <p:grpSpPr>
        <a:xfrm>
          <a:off x="0" y="0"/>
          <a:ext cx="0" cy="0"/>
          <a:chOff x="0" y="0"/>
          <a:chExt cx="0" cy="0"/>
        </a:xfrm>
      </p:grpSpPr>
      <p:sp>
        <p:nvSpPr>
          <p:cNvPr id="137" name="Google Shape;137;g2570fbc45be_0_144"/>
          <p:cNvSpPr/>
          <p:nvPr/>
        </p:nvSpPr>
        <p:spPr>
          <a:xfrm>
            <a:off x="-100" y="6727600"/>
            <a:ext cx="12192000" cy="1305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38" name="Google Shape;138;g2570fbc45be_0_144"/>
          <p:cNvSpPr txBox="1">
            <a:spLocks noGrp="1"/>
          </p:cNvSpPr>
          <p:nvPr>
            <p:ph type="title"/>
          </p:nvPr>
        </p:nvSpPr>
        <p:spPr>
          <a:xfrm>
            <a:off x="415600" y="593367"/>
            <a:ext cx="11360700" cy="943200"/>
          </a:xfrm>
          <a:prstGeom prst="rect">
            <a:avLst/>
          </a:prstGeom>
          <a:noFill/>
          <a:ln>
            <a:noFill/>
          </a:ln>
        </p:spPr>
        <p:txBody>
          <a:bodyPr spcFirstLastPara="1" wrap="square" lIns="121900" tIns="121900" rIns="121900" bIns="121900" anchor="t" anchorCtr="0">
            <a:normAutofit/>
          </a:bodyPr>
          <a:lstStyle>
            <a:lvl1pPr lvl="0" algn="l" rtl="0">
              <a:lnSpc>
                <a:spcPct val="100000"/>
              </a:lnSpc>
              <a:spcBef>
                <a:spcPts val="0"/>
              </a:spcBef>
              <a:spcAft>
                <a:spcPts val="0"/>
              </a:spcAft>
              <a:buSzPts val="4800"/>
              <a:buNone/>
              <a:defRPr/>
            </a:lvl1pPr>
            <a:lvl2pPr lvl="1" algn="l" rtl="0">
              <a:lnSpc>
                <a:spcPct val="100000"/>
              </a:lnSpc>
              <a:spcBef>
                <a:spcPts val="0"/>
              </a:spcBef>
              <a:spcAft>
                <a:spcPts val="0"/>
              </a:spcAft>
              <a:buSzPts val="4800"/>
              <a:buNone/>
              <a:defRPr/>
            </a:lvl2pPr>
            <a:lvl3pPr lvl="2" algn="l" rtl="0">
              <a:lnSpc>
                <a:spcPct val="100000"/>
              </a:lnSpc>
              <a:spcBef>
                <a:spcPts val="0"/>
              </a:spcBef>
              <a:spcAft>
                <a:spcPts val="0"/>
              </a:spcAft>
              <a:buSzPts val="4800"/>
              <a:buNone/>
              <a:defRPr/>
            </a:lvl3pPr>
            <a:lvl4pPr lvl="3" algn="l" rtl="0">
              <a:lnSpc>
                <a:spcPct val="100000"/>
              </a:lnSpc>
              <a:spcBef>
                <a:spcPts val="0"/>
              </a:spcBef>
              <a:spcAft>
                <a:spcPts val="0"/>
              </a:spcAft>
              <a:buSzPts val="4800"/>
              <a:buNone/>
              <a:defRPr/>
            </a:lvl4pPr>
            <a:lvl5pPr lvl="4" algn="l" rtl="0">
              <a:lnSpc>
                <a:spcPct val="100000"/>
              </a:lnSpc>
              <a:spcBef>
                <a:spcPts val="0"/>
              </a:spcBef>
              <a:spcAft>
                <a:spcPts val="0"/>
              </a:spcAft>
              <a:buSzPts val="4800"/>
              <a:buNone/>
              <a:defRPr/>
            </a:lvl5pPr>
            <a:lvl6pPr lvl="5" algn="l" rtl="0">
              <a:lnSpc>
                <a:spcPct val="100000"/>
              </a:lnSpc>
              <a:spcBef>
                <a:spcPts val="0"/>
              </a:spcBef>
              <a:spcAft>
                <a:spcPts val="0"/>
              </a:spcAft>
              <a:buSzPts val="4800"/>
              <a:buNone/>
              <a:defRPr/>
            </a:lvl6pPr>
            <a:lvl7pPr lvl="6" algn="l" rtl="0">
              <a:lnSpc>
                <a:spcPct val="100000"/>
              </a:lnSpc>
              <a:spcBef>
                <a:spcPts val="0"/>
              </a:spcBef>
              <a:spcAft>
                <a:spcPts val="0"/>
              </a:spcAft>
              <a:buSzPts val="4800"/>
              <a:buNone/>
              <a:defRPr/>
            </a:lvl7pPr>
            <a:lvl8pPr lvl="7" algn="l" rtl="0">
              <a:lnSpc>
                <a:spcPct val="100000"/>
              </a:lnSpc>
              <a:spcBef>
                <a:spcPts val="0"/>
              </a:spcBef>
              <a:spcAft>
                <a:spcPts val="0"/>
              </a:spcAft>
              <a:buSzPts val="4800"/>
              <a:buNone/>
              <a:defRPr/>
            </a:lvl8pPr>
            <a:lvl9pPr lvl="8" algn="l" rtl="0">
              <a:lnSpc>
                <a:spcPct val="100000"/>
              </a:lnSpc>
              <a:spcBef>
                <a:spcPts val="0"/>
              </a:spcBef>
              <a:spcAft>
                <a:spcPts val="0"/>
              </a:spcAft>
              <a:buSzPts val="4800"/>
              <a:buNone/>
              <a:defRPr/>
            </a:lvl9pPr>
          </a:lstStyle>
          <a:p>
            <a:endParaRPr/>
          </a:p>
        </p:txBody>
      </p:sp>
      <p:sp>
        <p:nvSpPr>
          <p:cNvPr id="139" name="Google Shape;139;g2570fbc45be_0_144"/>
          <p:cNvSpPr txBox="1">
            <a:spLocks noGrp="1"/>
          </p:cNvSpPr>
          <p:nvPr>
            <p:ph type="body" idx="1"/>
          </p:nvPr>
        </p:nvSpPr>
        <p:spPr>
          <a:xfrm>
            <a:off x="415600" y="1688433"/>
            <a:ext cx="11360700" cy="4403700"/>
          </a:xfrm>
          <a:prstGeom prst="rect">
            <a:avLst/>
          </a:prstGeom>
          <a:noFill/>
          <a:ln>
            <a:noFill/>
          </a:ln>
        </p:spPr>
        <p:txBody>
          <a:bodyPr spcFirstLastPara="1" wrap="square" lIns="121900" tIns="121900" rIns="121900" bIns="121900" anchor="t" anchorCtr="0">
            <a:normAutofit/>
          </a:bodyPr>
          <a:lstStyle>
            <a:lvl1pPr marL="457200" lvl="0" indent="-381000" algn="l" rtl="0">
              <a:lnSpc>
                <a:spcPct val="115000"/>
              </a:lnSpc>
              <a:spcBef>
                <a:spcPts val="0"/>
              </a:spcBef>
              <a:spcAft>
                <a:spcPts val="0"/>
              </a:spcAft>
              <a:buSzPts val="2400"/>
              <a:buChar char="●"/>
              <a:defRPr/>
            </a:lvl1pPr>
            <a:lvl2pPr marL="914400" lvl="1" indent="-349250" algn="l" rtl="0">
              <a:lnSpc>
                <a:spcPct val="115000"/>
              </a:lnSpc>
              <a:spcBef>
                <a:spcPts val="0"/>
              </a:spcBef>
              <a:spcAft>
                <a:spcPts val="0"/>
              </a:spcAft>
              <a:buSzPts val="1900"/>
              <a:buChar char="○"/>
              <a:defRPr/>
            </a:lvl2pPr>
            <a:lvl3pPr marL="1371600" lvl="2" indent="-349250" algn="l" rtl="0">
              <a:lnSpc>
                <a:spcPct val="115000"/>
              </a:lnSpc>
              <a:spcBef>
                <a:spcPts val="0"/>
              </a:spcBef>
              <a:spcAft>
                <a:spcPts val="0"/>
              </a:spcAft>
              <a:buSzPts val="1900"/>
              <a:buChar char="■"/>
              <a:defRPr/>
            </a:lvl3pPr>
            <a:lvl4pPr marL="1828800" lvl="3" indent="-349250" algn="l" rtl="0">
              <a:lnSpc>
                <a:spcPct val="115000"/>
              </a:lnSpc>
              <a:spcBef>
                <a:spcPts val="0"/>
              </a:spcBef>
              <a:spcAft>
                <a:spcPts val="0"/>
              </a:spcAft>
              <a:buSzPts val="1900"/>
              <a:buChar char="●"/>
              <a:defRPr/>
            </a:lvl4pPr>
            <a:lvl5pPr marL="2286000" lvl="4" indent="-349250" algn="l" rtl="0">
              <a:lnSpc>
                <a:spcPct val="115000"/>
              </a:lnSpc>
              <a:spcBef>
                <a:spcPts val="0"/>
              </a:spcBef>
              <a:spcAft>
                <a:spcPts val="0"/>
              </a:spcAft>
              <a:buSzPts val="1900"/>
              <a:buChar char="○"/>
              <a:defRPr/>
            </a:lvl5pPr>
            <a:lvl6pPr marL="2743200" lvl="5" indent="-349250" algn="l" rtl="0">
              <a:lnSpc>
                <a:spcPct val="115000"/>
              </a:lnSpc>
              <a:spcBef>
                <a:spcPts val="0"/>
              </a:spcBef>
              <a:spcAft>
                <a:spcPts val="0"/>
              </a:spcAft>
              <a:buSzPts val="1900"/>
              <a:buChar char="■"/>
              <a:defRPr/>
            </a:lvl6pPr>
            <a:lvl7pPr marL="3200400" lvl="6" indent="-349250" algn="l" rtl="0">
              <a:lnSpc>
                <a:spcPct val="115000"/>
              </a:lnSpc>
              <a:spcBef>
                <a:spcPts val="0"/>
              </a:spcBef>
              <a:spcAft>
                <a:spcPts val="0"/>
              </a:spcAft>
              <a:buSzPts val="1900"/>
              <a:buChar char="●"/>
              <a:defRPr/>
            </a:lvl7pPr>
            <a:lvl8pPr marL="3657600" lvl="7" indent="-349250" algn="l" rtl="0">
              <a:lnSpc>
                <a:spcPct val="115000"/>
              </a:lnSpc>
              <a:spcBef>
                <a:spcPts val="0"/>
              </a:spcBef>
              <a:spcAft>
                <a:spcPts val="0"/>
              </a:spcAft>
              <a:buSzPts val="1900"/>
              <a:buChar char="○"/>
              <a:defRPr/>
            </a:lvl8pPr>
            <a:lvl9pPr marL="4114800" lvl="8" indent="-349250" algn="l" rtl="0">
              <a:lnSpc>
                <a:spcPct val="115000"/>
              </a:lnSpc>
              <a:spcBef>
                <a:spcPts val="0"/>
              </a:spcBef>
              <a:spcAft>
                <a:spcPts val="0"/>
              </a:spcAft>
              <a:buSzPts val="1900"/>
              <a:buChar char="■"/>
              <a:defRPr/>
            </a:lvl9pPr>
          </a:lstStyle>
          <a:p>
            <a:endParaRPr/>
          </a:p>
        </p:txBody>
      </p:sp>
      <p:sp>
        <p:nvSpPr>
          <p:cNvPr id="140" name="Google Shape;140;g2570fbc45be_0_144"/>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1"/>
        <p:cNvGrpSpPr/>
        <p:nvPr/>
      </p:nvGrpSpPr>
      <p:grpSpPr>
        <a:xfrm>
          <a:off x="0" y="0"/>
          <a:ext cx="0" cy="0"/>
          <a:chOff x="0" y="0"/>
          <a:chExt cx="0" cy="0"/>
        </a:xfrm>
      </p:grpSpPr>
      <p:sp>
        <p:nvSpPr>
          <p:cNvPr id="142" name="Google Shape;142;g2570fbc45be_0_149"/>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3"/>
        <p:cNvGrpSpPr/>
        <p:nvPr/>
      </p:nvGrpSpPr>
      <p:grpSpPr>
        <a:xfrm>
          <a:off x="0" y="0"/>
          <a:ext cx="0" cy="0"/>
          <a:chOff x="0" y="0"/>
          <a:chExt cx="0" cy="0"/>
        </a:xfrm>
      </p:grpSpPr>
      <p:sp>
        <p:nvSpPr>
          <p:cNvPr id="144" name="Google Shape;144;g2570fbc45be_0_151"/>
          <p:cNvSpPr/>
          <p:nvPr/>
        </p:nvSpPr>
        <p:spPr>
          <a:xfrm>
            <a:off x="-67" y="3429200"/>
            <a:ext cx="12192000" cy="34287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45" name="Google Shape;145;g2570fbc45be_0_151"/>
          <p:cNvSpPr txBox="1">
            <a:spLocks noGrp="1"/>
          </p:cNvSpPr>
          <p:nvPr>
            <p:ph type="title"/>
          </p:nvPr>
        </p:nvSpPr>
        <p:spPr>
          <a:xfrm>
            <a:off x="415600" y="1086400"/>
            <a:ext cx="11428500" cy="1256100"/>
          </a:xfrm>
          <a:prstGeom prst="rect">
            <a:avLst/>
          </a:prstGeom>
          <a:noFill/>
          <a:ln>
            <a:noFill/>
          </a:ln>
        </p:spPr>
        <p:txBody>
          <a:bodyPr spcFirstLastPara="1" wrap="square" lIns="121900" tIns="121900" rIns="121900" bIns="121900" anchor="ctr" anchorCtr="0">
            <a:normAutofit/>
          </a:bodyPr>
          <a:lstStyle>
            <a:lvl1pPr lvl="0" algn="ctr" rtl="0">
              <a:lnSpc>
                <a:spcPct val="100000"/>
              </a:lnSpc>
              <a:spcBef>
                <a:spcPts val="0"/>
              </a:spcBef>
              <a:spcAft>
                <a:spcPts val="0"/>
              </a:spcAft>
              <a:buSzPts val="4800"/>
              <a:buNone/>
              <a:defRPr/>
            </a:lvl1pPr>
            <a:lvl2pPr lvl="1" algn="ctr" rtl="0">
              <a:lnSpc>
                <a:spcPct val="100000"/>
              </a:lnSpc>
              <a:spcBef>
                <a:spcPts val="0"/>
              </a:spcBef>
              <a:spcAft>
                <a:spcPts val="0"/>
              </a:spcAft>
              <a:buSzPts val="4800"/>
              <a:buNone/>
              <a:defRPr/>
            </a:lvl2pPr>
            <a:lvl3pPr lvl="2" algn="ctr" rtl="0">
              <a:lnSpc>
                <a:spcPct val="100000"/>
              </a:lnSpc>
              <a:spcBef>
                <a:spcPts val="0"/>
              </a:spcBef>
              <a:spcAft>
                <a:spcPts val="0"/>
              </a:spcAft>
              <a:buSzPts val="4800"/>
              <a:buNone/>
              <a:defRPr/>
            </a:lvl3pPr>
            <a:lvl4pPr lvl="3" algn="ctr" rtl="0">
              <a:lnSpc>
                <a:spcPct val="100000"/>
              </a:lnSpc>
              <a:spcBef>
                <a:spcPts val="0"/>
              </a:spcBef>
              <a:spcAft>
                <a:spcPts val="0"/>
              </a:spcAft>
              <a:buSzPts val="4800"/>
              <a:buNone/>
              <a:defRPr/>
            </a:lvl4pPr>
            <a:lvl5pPr lvl="4" algn="ctr" rtl="0">
              <a:lnSpc>
                <a:spcPct val="100000"/>
              </a:lnSpc>
              <a:spcBef>
                <a:spcPts val="0"/>
              </a:spcBef>
              <a:spcAft>
                <a:spcPts val="0"/>
              </a:spcAft>
              <a:buSzPts val="4800"/>
              <a:buNone/>
              <a:defRPr/>
            </a:lvl5pPr>
            <a:lvl6pPr lvl="5" algn="ctr" rtl="0">
              <a:lnSpc>
                <a:spcPct val="100000"/>
              </a:lnSpc>
              <a:spcBef>
                <a:spcPts val="0"/>
              </a:spcBef>
              <a:spcAft>
                <a:spcPts val="0"/>
              </a:spcAft>
              <a:buSzPts val="4800"/>
              <a:buNone/>
              <a:defRPr/>
            </a:lvl6pPr>
            <a:lvl7pPr lvl="6" algn="ctr" rtl="0">
              <a:lnSpc>
                <a:spcPct val="100000"/>
              </a:lnSpc>
              <a:spcBef>
                <a:spcPts val="0"/>
              </a:spcBef>
              <a:spcAft>
                <a:spcPts val="0"/>
              </a:spcAft>
              <a:buSzPts val="4800"/>
              <a:buNone/>
              <a:defRPr/>
            </a:lvl7pPr>
            <a:lvl8pPr lvl="7" algn="ctr" rtl="0">
              <a:lnSpc>
                <a:spcPct val="100000"/>
              </a:lnSpc>
              <a:spcBef>
                <a:spcPts val="0"/>
              </a:spcBef>
              <a:spcAft>
                <a:spcPts val="0"/>
              </a:spcAft>
              <a:buSzPts val="4800"/>
              <a:buNone/>
              <a:defRPr/>
            </a:lvl8pPr>
            <a:lvl9pPr lvl="8" algn="ctr" rtl="0">
              <a:lnSpc>
                <a:spcPct val="100000"/>
              </a:lnSpc>
              <a:spcBef>
                <a:spcPts val="0"/>
              </a:spcBef>
              <a:spcAft>
                <a:spcPts val="0"/>
              </a:spcAft>
              <a:buSzPts val="4800"/>
              <a:buNone/>
              <a:defRPr/>
            </a:lvl9pPr>
          </a:lstStyle>
          <a:p>
            <a:endParaRPr/>
          </a:p>
        </p:txBody>
      </p:sp>
      <p:sp>
        <p:nvSpPr>
          <p:cNvPr id="146" name="Google Shape;146;g2570fbc45be_0_151"/>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7"/>
        <p:cNvGrpSpPr/>
        <p:nvPr/>
      </p:nvGrpSpPr>
      <p:grpSpPr>
        <a:xfrm>
          <a:off x="0" y="0"/>
          <a:ext cx="0" cy="0"/>
          <a:chOff x="0" y="0"/>
          <a:chExt cx="0" cy="0"/>
        </a:xfrm>
      </p:grpSpPr>
      <p:sp>
        <p:nvSpPr>
          <p:cNvPr id="148" name="Google Shape;148;g2570fbc45be_0_155"/>
          <p:cNvSpPr txBox="1">
            <a:spLocks noGrp="1"/>
          </p:cNvSpPr>
          <p:nvPr>
            <p:ph type="title"/>
          </p:nvPr>
        </p:nvSpPr>
        <p:spPr>
          <a:xfrm>
            <a:off x="415600" y="593367"/>
            <a:ext cx="11360700" cy="943200"/>
          </a:xfrm>
          <a:prstGeom prst="rect">
            <a:avLst/>
          </a:prstGeom>
          <a:noFill/>
          <a:ln>
            <a:noFill/>
          </a:ln>
        </p:spPr>
        <p:txBody>
          <a:bodyPr spcFirstLastPara="1" wrap="square" lIns="121900" tIns="121900" rIns="121900" bIns="121900" anchor="t" anchorCtr="0">
            <a:normAutofit/>
          </a:bodyPr>
          <a:lstStyle>
            <a:lvl1pPr lvl="0" algn="l" rtl="0">
              <a:lnSpc>
                <a:spcPct val="100000"/>
              </a:lnSpc>
              <a:spcBef>
                <a:spcPts val="0"/>
              </a:spcBef>
              <a:spcAft>
                <a:spcPts val="0"/>
              </a:spcAft>
              <a:buSzPts val="4800"/>
              <a:buNone/>
              <a:defRPr/>
            </a:lvl1pPr>
            <a:lvl2pPr lvl="1" algn="l" rtl="0">
              <a:lnSpc>
                <a:spcPct val="100000"/>
              </a:lnSpc>
              <a:spcBef>
                <a:spcPts val="0"/>
              </a:spcBef>
              <a:spcAft>
                <a:spcPts val="0"/>
              </a:spcAft>
              <a:buSzPts val="4800"/>
              <a:buNone/>
              <a:defRPr/>
            </a:lvl2pPr>
            <a:lvl3pPr lvl="2" algn="l" rtl="0">
              <a:lnSpc>
                <a:spcPct val="100000"/>
              </a:lnSpc>
              <a:spcBef>
                <a:spcPts val="0"/>
              </a:spcBef>
              <a:spcAft>
                <a:spcPts val="0"/>
              </a:spcAft>
              <a:buSzPts val="4800"/>
              <a:buNone/>
              <a:defRPr/>
            </a:lvl3pPr>
            <a:lvl4pPr lvl="3" algn="l" rtl="0">
              <a:lnSpc>
                <a:spcPct val="100000"/>
              </a:lnSpc>
              <a:spcBef>
                <a:spcPts val="0"/>
              </a:spcBef>
              <a:spcAft>
                <a:spcPts val="0"/>
              </a:spcAft>
              <a:buSzPts val="4800"/>
              <a:buNone/>
              <a:defRPr/>
            </a:lvl4pPr>
            <a:lvl5pPr lvl="4" algn="l" rtl="0">
              <a:lnSpc>
                <a:spcPct val="100000"/>
              </a:lnSpc>
              <a:spcBef>
                <a:spcPts val="0"/>
              </a:spcBef>
              <a:spcAft>
                <a:spcPts val="0"/>
              </a:spcAft>
              <a:buSzPts val="4800"/>
              <a:buNone/>
              <a:defRPr/>
            </a:lvl5pPr>
            <a:lvl6pPr lvl="5" algn="l" rtl="0">
              <a:lnSpc>
                <a:spcPct val="100000"/>
              </a:lnSpc>
              <a:spcBef>
                <a:spcPts val="0"/>
              </a:spcBef>
              <a:spcAft>
                <a:spcPts val="0"/>
              </a:spcAft>
              <a:buSzPts val="4800"/>
              <a:buNone/>
              <a:defRPr/>
            </a:lvl6pPr>
            <a:lvl7pPr lvl="6" algn="l" rtl="0">
              <a:lnSpc>
                <a:spcPct val="100000"/>
              </a:lnSpc>
              <a:spcBef>
                <a:spcPts val="0"/>
              </a:spcBef>
              <a:spcAft>
                <a:spcPts val="0"/>
              </a:spcAft>
              <a:buSzPts val="4800"/>
              <a:buNone/>
              <a:defRPr/>
            </a:lvl7pPr>
            <a:lvl8pPr lvl="7" algn="l" rtl="0">
              <a:lnSpc>
                <a:spcPct val="100000"/>
              </a:lnSpc>
              <a:spcBef>
                <a:spcPts val="0"/>
              </a:spcBef>
              <a:spcAft>
                <a:spcPts val="0"/>
              </a:spcAft>
              <a:buSzPts val="4800"/>
              <a:buNone/>
              <a:defRPr/>
            </a:lvl8pPr>
            <a:lvl9pPr lvl="8" algn="l" rtl="0">
              <a:lnSpc>
                <a:spcPct val="100000"/>
              </a:lnSpc>
              <a:spcBef>
                <a:spcPts val="0"/>
              </a:spcBef>
              <a:spcAft>
                <a:spcPts val="0"/>
              </a:spcAft>
              <a:buSzPts val="4800"/>
              <a:buNone/>
              <a:defRPr/>
            </a:lvl9pPr>
          </a:lstStyle>
          <a:p>
            <a:endParaRPr/>
          </a:p>
        </p:txBody>
      </p:sp>
      <p:sp>
        <p:nvSpPr>
          <p:cNvPr id="149" name="Google Shape;149;g2570fbc45be_0_155"/>
          <p:cNvSpPr txBox="1">
            <a:spLocks noGrp="1"/>
          </p:cNvSpPr>
          <p:nvPr>
            <p:ph type="body" idx="1"/>
          </p:nvPr>
        </p:nvSpPr>
        <p:spPr>
          <a:xfrm>
            <a:off x="415600" y="1688233"/>
            <a:ext cx="5333100" cy="4403700"/>
          </a:xfrm>
          <a:prstGeom prst="rect">
            <a:avLst/>
          </a:prstGeom>
          <a:noFill/>
          <a:ln>
            <a:noFill/>
          </a:ln>
        </p:spPr>
        <p:txBody>
          <a:bodyPr spcFirstLastPara="1" wrap="square" lIns="121900" tIns="121900" rIns="121900" bIns="121900" anchor="t" anchorCtr="0">
            <a:normAutofit/>
          </a:bodyPr>
          <a:lstStyle>
            <a:lvl1pPr marL="457200" lvl="0" indent="-349250" algn="l" rtl="0">
              <a:lnSpc>
                <a:spcPct val="115000"/>
              </a:lnSpc>
              <a:spcBef>
                <a:spcPts val="0"/>
              </a:spcBef>
              <a:spcAft>
                <a:spcPts val="0"/>
              </a:spcAft>
              <a:buSzPts val="1900"/>
              <a:buChar char="●"/>
              <a:defRPr sz="1900"/>
            </a:lvl1pPr>
            <a:lvl2pPr marL="914400" lvl="1" indent="-330200" algn="l" rtl="0">
              <a:lnSpc>
                <a:spcPct val="115000"/>
              </a:lnSpc>
              <a:spcBef>
                <a:spcPts val="0"/>
              </a:spcBef>
              <a:spcAft>
                <a:spcPts val="0"/>
              </a:spcAft>
              <a:buSzPts val="1600"/>
              <a:buChar char="○"/>
              <a:defRPr sz="1600"/>
            </a:lvl2pPr>
            <a:lvl3pPr marL="1371600" lvl="2" indent="-330200" algn="l" rtl="0">
              <a:lnSpc>
                <a:spcPct val="115000"/>
              </a:lnSpc>
              <a:spcBef>
                <a:spcPts val="0"/>
              </a:spcBef>
              <a:spcAft>
                <a:spcPts val="0"/>
              </a:spcAft>
              <a:buSzPts val="1600"/>
              <a:buChar char="■"/>
              <a:defRPr sz="1600"/>
            </a:lvl3pPr>
            <a:lvl4pPr marL="1828800" lvl="3" indent="-330200" algn="l" rtl="0">
              <a:lnSpc>
                <a:spcPct val="115000"/>
              </a:lnSpc>
              <a:spcBef>
                <a:spcPts val="0"/>
              </a:spcBef>
              <a:spcAft>
                <a:spcPts val="0"/>
              </a:spcAft>
              <a:buSzPts val="1600"/>
              <a:buChar char="●"/>
              <a:defRPr sz="1600"/>
            </a:lvl4pPr>
            <a:lvl5pPr marL="2286000" lvl="4" indent="-330200" algn="l" rtl="0">
              <a:lnSpc>
                <a:spcPct val="115000"/>
              </a:lnSpc>
              <a:spcBef>
                <a:spcPts val="0"/>
              </a:spcBef>
              <a:spcAft>
                <a:spcPts val="0"/>
              </a:spcAft>
              <a:buSzPts val="1600"/>
              <a:buChar char="○"/>
              <a:defRPr sz="1600"/>
            </a:lvl5pPr>
            <a:lvl6pPr marL="2743200" lvl="5" indent="-330200" algn="l" rtl="0">
              <a:lnSpc>
                <a:spcPct val="115000"/>
              </a:lnSpc>
              <a:spcBef>
                <a:spcPts val="0"/>
              </a:spcBef>
              <a:spcAft>
                <a:spcPts val="0"/>
              </a:spcAft>
              <a:buSzPts val="1600"/>
              <a:buChar char="■"/>
              <a:defRPr sz="1600"/>
            </a:lvl6pPr>
            <a:lvl7pPr marL="3200400" lvl="6" indent="-330200" algn="l" rtl="0">
              <a:lnSpc>
                <a:spcPct val="115000"/>
              </a:lnSpc>
              <a:spcBef>
                <a:spcPts val="0"/>
              </a:spcBef>
              <a:spcAft>
                <a:spcPts val="0"/>
              </a:spcAft>
              <a:buSzPts val="1600"/>
              <a:buChar char="●"/>
              <a:defRPr sz="1600"/>
            </a:lvl7pPr>
            <a:lvl8pPr marL="3657600" lvl="7" indent="-330200" algn="l" rtl="0">
              <a:lnSpc>
                <a:spcPct val="115000"/>
              </a:lnSpc>
              <a:spcBef>
                <a:spcPts val="0"/>
              </a:spcBef>
              <a:spcAft>
                <a:spcPts val="0"/>
              </a:spcAft>
              <a:buSzPts val="1600"/>
              <a:buChar char="○"/>
              <a:defRPr sz="1600"/>
            </a:lvl8pPr>
            <a:lvl9pPr marL="4114800" lvl="8" indent="-330200" algn="l" rtl="0">
              <a:lnSpc>
                <a:spcPct val="115000"/>
              </a:lnSpc>
              <a:spcBef>
                <a:spcPts val="0"/>
              </a:spcBef>
              <a:spcAft>
                <a:spcPts val="0"/>
              </a:spcAft>
              <a:buSzPts val="1600"/>
              <a:buChar char="■"/>
              <a:defRPr sz="1600"/>
            </a:lvl9pPr>
          </a:lstStyle>
          <a:p>
            <a:endParaRPr/>
          </a:p>
        </p:txBody>
      </p:sp>
      <p:sp>
        <p:nvSpPr>
          <p:cNvPr id="150" name="Google Shape;150;g2570fbc45be_0_155"/>
          <p:cNvSpPr txBox="1">
            <a:spLocks noGrp="1"/>
          </p:cNvSpPr>
          <p:nvPr>
            <p:ph type="body" idx="2"/>
          </p:nvPr>
        </p:nvSpPr>
        <p:spPr>
          <a:xfrm>
            <a:off x="6443200" y="1688233"/>
            <a:ext cx="5333100" cy="4403700"/>
          </a:xfrm>
          <a:prstGeom prst="rect">
            <a:avLst/>
          </a:prstGeom>
          <a:noFill/>
          <a:ln>
            <a:noFill/>
          </a:ln>
        </p:spPr>
        <p:txBody>
          <a:bodyPr spcFirstLastPara="1" wrap="square" lIns="121900" tIns="121900" rIns="121900" bIns="121900" anchor="t" anchorCtr="0">
            <a:normAutofit/>
          </a:bodyPr>
          <a:lstStyle>
            <a:lvl1pPr marL="457200" lvl="0" indent="-349250" algn="l" rtl="0">
              <a:lnSpc>
                <a:spcPct val="115000"/>
              </a:lnSpc>
              <a:spcBef>
                <a:spcPts val="0"/>
              </a:spcBef>
              <a:spcAft>
                <a:spcPts val="0"/>
              </a:spcAft>
              <a:buSzPts val="1900"/>
              <a:buChar char="●"/>
              <a:defRPr sz="1900"/>
            </a:lvl1pPr>
            <a:lvl2pPr marL="914400" lvl="1" indent="-330200" algn="l" rtl="0">
              <a:lnSpc>
                <a:spcPct val="115000"/>
              </a:lnSpc>
              <a:spcBef>
                <a:spcPts val="0"/>
              </a:spcBef>
              <a:spcAft>
                <a:spcPts val="0"/>
              </a:spcAft>
              <a:buSzPts val="1600"/>
              <a:buChar char="○"/>
              <a:defRPr sz="1600"/>
            </a:lvl2pPr>
            <a:lvl3pPr marL="1371600" lvl="2" indent="-330200" algn="l" rtl="0">
              <a:lnSpc>
                <a:spcPct val="115000"/>
              </a:lnSpc>
              <a:spcBef>
                <a:spcPts val="0"/>
              </a:spcBef>
              <a:spcAft>
                <a:spcPts val="0"/>
              </a:spcAft>
              <a:buSzPts val="1600"/>
              <a:buChar char="■"/>
              <a:defRPr sz="1600"/>
            </a:lvl3pPr>
            <a:lvl4pPr marL="1828800" lvl="3" indent="-330200" algn="l" rtl="0">
              <a:lnSpc>
                <a:spcPct val="115000"/>
              </a:lnSpc>
              <a:spcBef>
                <a:spcPts val="0"/>
              </a:spcBef>
              <a:spcAft>
                <a:spcPts val="0"/>
              </a:spcAft>
              <a:buSzPts val="1600"/>
              <a:buChar char="●"/>
              <a:defRPr sz="1600"/>
            </a:lvl4pPr>
            <a:lvl5pPr marL="2286000" lvl="4" indent="-330200" algn="l" rtl="0">
              <a:lnSpc>
                <a:spcPct val="115000"/>
              </a:lnSpc>
              <a:spcBef>
                <a:spcPts val="0"/>
              </a:spcBef>
              <a:spcAft>
                <a:spcPts val="0"/>
              </a:spcAft>
              <a:buSzPts val="1600"/>
              <a:buChar char="○"/>
              <a:defRPr sz="1600"/>
            </a:lvl5pPr>
            <a:lvl6pPr marL="2743200" lvl="5" indent="-330200" algn="l" rtl="0">
              <a:lnSpc>
                <a:spcPct val="115000"/>
              </a:lnSpc>
              <a:spcBef>
                <a:spcPts val="0"/>
              </a:spcBef>
              <a:spcAft>
                <a:spcPts val="0"/>
              </a:spcAft>
              <a:buSzPts val="1600"/>
              <a:buChar char="■"/>
              <a:defRPr sz="1600"/>
            </a:lvl6pPr>
            <a:lvl7pPr marL="3200400" lvl="6" indent="-330200" algn="l" rtl="0">
              <a:lnSpc>
                <a:spcPct val="115000"/>
              </a:lnSpc>
              <a:spcBef>
                <a:spcPts val="0"/>
              </a:spcBef>
              <a:spcAft>
                <a:spcPts val="0"/>
              </a:spcAft>
              <a:buSzPts val="1600"/>
              <a:buChar char="●"/>
              <a:defRPr sz="1600"/>
            </a:lvl7pPr>
            <a:lvl8pPr marL="3657600" lvl="7" indent="-330200" algn="l" rtl="0">
              <a:lnSpc>
                <a:spcPct val="115000"/>
              </a:lnSpc>
              <a:spcBef>
                <a:spcPts val="0"/>
              </a:spcBef>
              <a:spcAft>
                <a:spcPts val="0"/>
              </a:spcAft>
              <a:buSzPts val="1600"/>
              <a:buChar char="○"/>
              <a:defRPr sz="1600"/>
            </a:lvl8pPr>
            <a:lvl9pPr marL="4114800" lvl="8" indent="-330200" algn="l" rtl="0">
              <a:lnSpc>
                <a:spcPct val="115000"/>
              </a:lnSpc>
              <a:spcBef>
                <a:spcPts val="0"/>
              </a:spcBef>
              <a:spcAft>
                <a:spcPts val="0"/>
              </a:spcAft>
              <a:buSzPts val="1600"/>
              <a:buChar char="■"/>
              <a:defRPr sz="1600"/>
            </a:lvl9pPr>
          </a:lstStyle>
          <a:p>
            <a:endParaRPr/>
          </a:p>
        </p:txBody>
      </p:sp>
      <p:sp>
        <p:nvSpPr>
          <p:cNvPr id="151" name="Google Shape;151;g2570fbc45be_0_155"/>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2"/>
        <p:cNvGrpSpPr/>
        <p:nvPr/>
      </p:nvGrpSpPr>
      <p:grpSpPr>
        <a:xfrm>
          <a:off x="0" y="0"/>
          <a:ext cx="0" cy="0"/>
          <a:chOff x="0" y="0"/>
          <a:chExt cx="0" cy="0"/>
        </a:xfrm>
      </p:grpSpPr>
      <p:sp>
        <p:nvSpPr>
          <p:cNvPr id="153" name="Google Shape;153;g2570fbc45be_0_160"/>
          <p:cNvSpPr txBox="1">
            <a:spLocks noGrp="1"/>
          </p:cNvSpPr>
          <p:nvPr>
            <p:ph type="title"/>
          </p:nvPr>
        </p:nvSpPr>
        <p:spPr>
          <a:xfrm>
            <a:off x="415600" y="593367"/>
            <a:ext cx="11360700" cy="943200"/>
          </a:xfrm>
          <a:prstGeom prst="rect">
            <a:avLst/>
          </a:prstGeom>
          <a:noFill/>
          <a:ln>
            <a:noFill/>
          </a:ln>
        </p:spPr>
        <p:txBody>
          <a:bodyPr spcFirstLastPara="1" wrap="square" lIns="121900" tIns="121900" rIns="121900" bIns="121900" anchor="t" anchorCtr="0">
            <a:normAutofit/>
          </a:bodyPr>
          <a:lstStyle>
            <a:lvl1pPr lvl="0" algn="l" rtl="0">
              <a:lnSpc>
                <a:spcPct val="100000"/>
              </a:lnSpc>
              <a:spcBef>
                <a:spcPts val="0"/>
              </a:spcBef>
              <a:spcAft>
                <a:spcPts val="0"/>
              </a:spcAft>
              <a:buSzPts val="4800"/>
              <a:buNone/>
              <a:defRPr/>
            </a:lvl1pPr>
            <a:lvl2pPr lvl="1" algn="l" rtl="0">
              <a:lnSpc>
                <a:spcPct val="100000"/>
              </a:lnSpc>
              <a:spcBef>
                <a:spcPts val="0"/>
              </a:spcBef>
              <a:spcAft>
                <a:spcPts val="0"/>
              </a:spcAft>
              <a:buSzPts val="4800"/>
              <a:buNone/>
              <a:defRPr/>
            </a:lvl2pPr>
            <a:lvl3pPr lvl="2" algn="l" rtl="0">
              <a:lnSpc>
                <a:spcPct val="100000"/>
              </a:lnSpc>
              <a:spcBef>
                <a:spcPts val="0"/>
              </a:spcBef>
              <a:spcAft>
                <a:spcPts val="0"/>
              </a:spcAft>
              <a:buSzPts val="4800"/>
              <a:buNone/>
              <a:defRPr/>
            </a:lvl3pPr>
            <a:lvl4pPr lvl="3" algn="l" rtl="0">
              <a:lnSpc>
                <a:spcPct val="100000"/>
              </a:lnSpc>
              <a:spcBef>
                <a:spcPts val="0"/>
              </a:spcBef>
              <a:spcAft>
                <a:spcPts val="0"/>
              </a:spcAft>
              <a:buSzPts val="4800"/>
              <a:buNone/>
              <a:defRPr/>
            </a:lvl4pPr>
            <a:lvl5pPr lvl="4" algn="l" rtl="0">
              <a:lnSpc>
                <a:spcPct val="100000"/>
              </a:lnSpc>
              <a:spcBef>
                <a:spcPts val="0"/>
              </a:spcBef>
              <a:spcAft>
                <a:spcPts val="0"/>
              </a:spcAft>
              <a:buSzPts val="4800"/>
              <a:buNone/>
              <a:defRPr/>
            </a:lvl5pPr>
            <a:lvl6pPr lvl="5" algn="l" rtl="0">
              <a:lnSpc>
                <a:spcPct val="100000"/>
              </a:lnSpc>
              <a:spcBef>
                <a:spcPts val="0"/>
              </a:spcBef>
              <a:spcAft>
                <a:spcPts val="0"/>
              </a:spcAft>
              <a:buSzPts val="4800"/>
              <a:buNone/>
              <a:defRPr/>
            </a:lvl6pPr>
            <a:lvl7pPr lvl="6" algn="l" rtl="0">
              <a:lnSpc>
                <a:spcPct val="100000"/>
              </a:lnSpc>
              <a:spcBef>
                <a:spcPts val="0"/>
              </a:spcBef>
              <a:spcAft>
                <a:spcPts val="0"/>
              </a:spcAft>
              <a:buSzPts val="4800"/>
              <a:buNone/>
              <a:defRPr/>
            </a:lvl7pPr>
            <a:lvl8pPr lvl="7" algn="l" rtl="0">
              <a:lnSpc>
                <a:spcPct val="100000"/>
              </a:lnSpc>
              <a:spcBef>
                <a:spcPts val="0"/>
              </a:spcBef>
              <a:spcAft>
                <a:spcPts val="0"/>
              </a:spcAft>
              <a:buSzPts val="4800"/>
              <a:buNone/>
              <a:defRPr/>
            </a:lvl8pPr>
            <a:lvl9pPr lvl="8" algn="l" rtl="0">
              <a:lnSpc>
                <a:spcPct val="100000"/>
              </a:lnSpc>
              <a:spcBef>
                <a:spcPts val="0"/>
              </a:spcBef>
              <a:spcAft>
                <a:spcPts val="0"/>
              </a:spcAft>
              <a:buSzPts val="4800"/>
              <a:buNone/>
              <a:defRPr/>
            </a:lvl9pPr>
          </a:lstStyle>
          <a:p>
            <a:endParaRPr/>
          </a:p>
        </p:txBody>
      </p:sp>
      <p:sp>
        <p:nvSpPr>
          <p:cNvPr id="154" name="Google Shape;154;g2570fbc45be_0_160"/>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Diapositive de titre" type="title">
  <p:cSld name="TITLE">
    <p:spTree>
      <p:nvGrpSpPr>
        <p:cNvPr id="1" name="Shape 32"/>
        <p:cNvGrpSpPr/>
        <p:nvPr/>
      </p:nvGrpSpPr>
      <p:grpSpPr>
        <a:xfrm>
          <a:off x="0" y="0"/>
          <a:ext cx="0" cy="0"/>
          <a:chOff x="0" y="0"/>
          <a:chExt cx="0" cy="0"/>
        </a:xfrm>
      </p:grpSpPr>
      <p:sp>
        <p:nvSpPr>
          <p:cNvPr id="33" name="Google Shape;33;p25"/>
          <p:cNvSpPr/>
          <p:nvPr/>
        </p:nvSpPr>
        <p:spPr>
          <a:xfrm>
            <a:off x="0" y="5778124"/>
            <a:ext cx="12192000" cy="10798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4" name="Google Shape;34;p25"/>
          <p:cNvSpPr/>
          <p:nvPr/>
        </p:nvSpPr>
        <p:spPr>
          <a:xfrm>
            <a:off x="0" y="0"/>
            <a:ext cx="12192000" cy="10798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5" name="Google Shape;35;p25"/>
          <p:cNvSpPr txBox="1">
            <a:spLocks noGrp="1"/>
          </p:cNvSpPr>
          <p:nvPr>
            <p:ph type="ctrTitle"/>
          </p:nvPr>
        </p:nvSpPr>
        <p:spPr>
          <a:xfrm>
            <a:off x="1104900" y="2292094"/>
            <a:ext cx="10096500" cy="2219691"/>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dk1"/>
              </a:buClr>
              <a:buSzPts val="4400"/>
              <a:buFont typeface="Arial"/>
              <a:buNone/>
              <a:defRPr sz="4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5"/>
          <p:cNvSpPr txBox="1">
            <a:spLocks noGrp="1"/>
          </p:cNvSpPr>
          <p:nvPr>
            <p:ph type="subTitle" idx="1"/>
          </p:nvPr>
        </p:nvSpPr>
        <p:spPr>
          <a:xfrm>
            <a:off x="1104898" y="4511784"/>
            <a:ext cx="10096501" cy="955565"/>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Clr>
                <a:schemeClr val="dk1"/>
              </a:buClr>
              <a:buSzPts val="1800"/>
              <a:buNone/>
              <a:defRPr sz="1800"/>
            </a:lvl1pPr>
            <a:lvl2pPr lvl="1" algn="ctr">
              <a:lnSpc>
                <a:spcPct val="90000"/>
              </a:lnSpc>
              <a:spcBef>
                <a:spcPts val="600"/>
              </a:spcBef>
              <a:spcAft>
                <a:spcPts val="0"/>
              </a:spcAft>
              <a:buClr>
                <a:schemeClr val="dk1"/>
              </a:buClr>
              <a:buSzPts val="2000"/>
              <a:buNone/>
              <a:defRPr sz="2000"/>
            </a:lvl2pPr>
            <a:lvl3pPr lvl="2" algn="ctr">
              <a:lnSpc>
                <a:spcPct val="90000"/>
              </a:lnSpc>
              <a:spcBef>
                <a:spcPts val="600"/>
              </a:spcBef>
              <a:spcAft>
                <a:spcPts val="0"/>
              </a:spcAft>
              <a:buClr>
                <a:schemeClr val="dk1"/>
              </a:buClr>
              <a:buSzPts val="1800"/>
              <a:buNone/>
              <a:defRPr sz="1800"/>
            </a:lvl3pPr>
            <a:lvl4pPr lvl="3" algn="ctr">
              <a:lnSpc>
                <a:spcPct val="90000"/>
              </a:lnSpc>
              <a:spcBef>
                <a:spcPts val="600"/>
              </a:spcBef>
              <a:spcAft>
                <a:spcPts val="0"/>
              </a:spcAft>
              <a:buClr>
                <a:schemeClr val="dk1"/>
              </a:buClr>
              <a:buSzPts val="1600"/>
              <a:buNone/>
              <a:defRPr sz="1600"/>
            </a:lvl4pPr>
            <a:lvl5pPr lvl="4" algn="ctr">
              <a:lnSpc>
                <a:spcPct val="90000"/>
              </a:lnSpc>
              <a:spcBef>
                <a:spcPts val="6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7" name="Google Shape;37;p25"/>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5"/>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5"/>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200" b="0" i="0" u="none" strike="noStrike" cap="none">
                <a:solidFill>
                  <a:srgbClr val="9B8F88"/>
                </a:solidFill>
                <a:latin typeface="Arial"/>
                <a:ea typeface="Arial"/>
                <a:cs typeface="Arial"/>
                <a:sym typeface="Arial"/>
              </a:defRPr>
            </a:lvl1pPr>
            <a:lvl2pPr marL="0" lvl="1" indent="0" algn="r">
              <a:spcBef>
                <a:spcPts val="0"/>
              </a:spcBef>
              <a:buNone/>
              <a:defRPr sz="1200" b="0" i="0" u="none" strike="noStrike" cap="none">
                <a:solidFill>
                  <a:srgbClr val="9B8F88"/>
                </a:solidFill>
                <a:latin typeface="Arial"/>
                <a:ea typeface="Arial"/>
                <a:cs typeface="Arial"/>
                <a:sym typeface="Arial"/>
              </a:defRPr>
            </a:lvl2pPr>
            <a:lvl3pPr marL="0" lvl="2" indent="0" algn="r">
              <a:spcBef>
                <a:spcPts val="0"/>
              </a:spcBef>
              <a:buNone/>
              <a:defRPr sz="1200" b="0" i="0" u="none" strike="noStrike" cap="none">
                <a:solidFill>
                  <a:srgbClr val="9B8F88"/>
                </a:solidFill>
                <a:latin typeface="Arial"/>
                <a:ea typeface="Arial"/>
                <a:cs typeface="Arial"/>
                <a:sym typeface="Arial"/>
              </a:defRPr>
            </a:lvl3pPr>
            <a:lvl4pPr marL="0" lvl="3" indent="0" algn="r">
              <a:spcBef>
                <a:spcPts val="0"/>
              </a:spcBef>
              <a:buNone/>
              <a:defRPr sz="1200" b="0" i="0" u="none" strike="noStrike" cap="none">
                <a:solidFill>
                  <a:srgbClr val="9B8F88"/>
                </a:solidFill>
                <a:latin typeface="Arial"/>
                <a:ea typeface="Arial"/>
                <a:cs typeface="Arial"/>
                <a:sym typeface="Arial"/>
              </a:defRPr>
            </a:lvl4pPr>
            <a:lvl5pPr marL="0" lvl="4" indent="0" algn="r">
              <a:spcBef>
                <a:spcPts val="0"/>
              </a:spcBef>
              <a:buNone/>
              <a:defRPr sz="1200" b="0" i="0" u="none" strike="noStrike" cap="none">
                <a:solidFill>
                  <a:srgbClr val="9B8F88"/>
                </a:solidFill>
                <a:latin typeface="Arial"/>
                <a:ea typeface="Arial"/>
                <a:cs typeface="Arial"/>
                <a:sym typeface="Arial"/>
              </a:defRPr>
            </a:lvl5pPr>
            <a:lvl6pPr marL="0" lvl="5" indent="0" algn="r">
              <a:spcBef>
                <a:spcPts val="0"/>
              </a:spcBef>
              <a:buNone/>
              <a:defRPr sz="1200" b="0" i="0" u="none" strike="noStrike" cap="none">
                <a:solidFill>
                  <a:srgbClr val="9B8F88"/>
                </a:solidFill>
                <a:latin typeface="Arial"/>
                <a:ea typeface="Arial"/>
                <a:cs typeface="Arial"/>
                <a:sym typeface="Arial"/>
              </a:defRPr>
            </a:lvl6pPr>
            <a:lvl7pPr marL="0" lvl="6" indent="0" algn="r">
              <a:spcBef>
                <a:spcPts val="0"/>
              </a:spcBef>
              <a:buNone/>
              <a:defRPr sz="1200" b="0" i="0" u="none" strike="noStrike" cap="none">
                <a:solidFill>
                  <a:srgbClr val="9B8F88"/>
                </a:solidFill>
                <a:latin typeface="Arial"/>
                <a:ea typeface="Arial"/>
                <a:cs typeface="Arial"/>
                <a:sym typeface="Arial"/>
              </a:defRPr>
            </a:lvl7pPr>
            <a:lvl8pPr marL="0" lvl="7" indent="0" algn="r">
              <a:spcBef>
                <a:spcPts val="0"/>
              </a:spcBef>
              <a:buNone/>
              <a:defRPr sz="1200" b="0" i="0" u="none" strike="noStrike" cap="none">
                <a:solidFill>
                  <a:srgbClr val="9B8F88"/>
                </a:solidFill>
                <a:latin typeface="Arial"/>
                <a:ea typeface="Arial"/>
                <a:cs typeface="Arial"/>
                <a:sym typeface="Arial"/>
              </a:defRPr>
            </a:lvl8pPr>
            <a:lvl9pPr marL="0" lvl="8" indent="0" algn="r">
              <a:spcBef>
                <a:spcPts val="0"/>
              </a:spcBef>
              <a:buNone/>
              <a:defRPr sz="1200" b="0" i="0" u="none" strike="noStrike" cap="none">
                <a:solidFill>
                  <a:srgbClr val="9B8F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pic>
        <p:nvPicPr>
          <p:cNvPr id="40" name="Google Shape;40;p25"/>
          <p:cNvPicPr preferRelativeResize="0"/>
          <p:nvPr/>
        </p:nvPicPr>
        <p:blipFill rotWithShape="1">
          <a:blip r:embed="rId2">
            <a:alphaModFix/>
          </a:blip>
          <a:srcRect/>
          <a:stretch/>
        </p:blipFill>
        <p:spPr>
          <a:xfrm>
            <a:off x="1324445" y="0"/>
            <a:ext cx="1747524" cy="229209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5"/>
        <p:cNvGrpSpPr/>
        <p:nvPr/>
      </p:nvGrpSpPr>
      <p:grpSpPr>
        <a:xfrm>
          <a:off x="0" y="0"/>
          <a:ext cx="0" cy="0"/>
          <a:chOff x="0" y="0"/>
          <a:chExt cx="0" cy="0"/>
        </a:xfrm>
      </p:grpSpPr>
      <p:sp>
        <p:nvSpPr>
          <p:cNvPr id="156" name="Google Shape;156;g2570fbc45be_0_163"/>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rmAutofit/>
          </a:bodyPr>
          <a:lstStyle>
            <a:lvl1pPr lvl="0" algn="l" rtl="0">
              <a:lnSpc>
                <a:spcPct val="100000"/>
              </a:lnSpc>
              <a:spcBef>
                <a:spcPts val="0"/>
              </a:spcBef>
              <a:spcAft>
                <a:spcPts val="0"/>
              </a:spcAft>
              <a:buSzPts val="3200"/>
              <a:buNone/>
              <a:defRPr sz="3200"/>
            </a:lvl1pPr>
            <a:lvl2pPr lvl="1" algn="l" rtl="0">
              <a:lnSpc>
                <a:spcPct val="100000"/>
              </a:lnSpc>
              <a:spcBef>
                <a:spcPts val="0"/>
              </a:spcBef>
              <a:spcAft>
                <a:spcPts val="0"/>
              </a:spcAft>
              <a:buSzPts val="3200"/>
              <a:buNone/>
              <a:defRPr sz="3200"/>
            </a:lvl2pPr>
            <a:lvl3pPr lvl="2" algn="l" rtl="0">
              <a:lnSpc>
                <a:spcPct val="100000"/>
              </a:lnSpc>
              <a:spcBef>
                <a:spcPts val="0"/>
              </a:spcBef>
              <a:spcAft>
                <a:spcPts val="0"/>
              </a:spcAft>
              <a:buSzPts val="3200"/>
              <a:buNone/>
              <a:defRPr sz="3200"/>
            </a:lvl3pPr>
            <a:lvl4pPr lvl="3" algn="l" rtl="0">
              <a:lnSpc>
                <a:spcPct val="100000"/>
              </a:lnSpc>
              <a:spcBef>
                <a:spcPts val="0"/>
              </a:spcBef>
              <a:spcAft>
                <a:spcPts val="0"/>
              </a:spcAft>
              <a:buSzPts val="3200"/>
              <a:buNone/>
              <a:defRPr sz="3200"/>
            </a:lvl4pPr>
            <a:lvl5pPr lvl="4" algn="l" rtl="0">
              <a:lnSpc>
                <a:spcPct val="100000"/>
              </a:lnSpc>
              <a:spcBef>
                <a:spcPts val="0"/>
              </a:spcBef>
              <a:spcAft>
                <a:spcPts val="0"/>
              </a:spcAft>
              <a:buSzPts val="3200"/>
              <a:buNone/>
              <a:defRPr sz="3200"/>
            </a:lvl5pPr>
            <a:lvl6pPr lvl="5" algn="l" rtl="0">
              <a:lnSpc>
                <a:spcPct val="100000"/>
              </a:lnSpc>
              <a:spcBef>
                <a:spcPts val="0"/>
              </a:spcBef>
              <a:spcAft>
                <a:spcPts val="0"/>
              </a:spcAft>
              <a:buSzPts val="3200"/>
              <a:buNone/>
              <a:defRPr sz="3200"/>
            </a:lvl6pPr>
            <a:lvl7pPr lvl="6" algn="l" rtl="0">
              <a:lnSpc>
                <a:spcPct val="100000"/>
              </a:lnSpc>
              <a:spcBef>
                <a:spcPts val="0"/>
              </a:spcBef>
              <a:spcAft>
                <a:spcPts val="0"/>
              </a:spcAft>
              <a:buSzPts val="3200"/>
              <a:buNone/>
              <a:defRPr sz="3200"/>
            </a:lvl7pPr>
            <a:lvl8pPr lvl="7" algn="l" rtl="0">
              <a:lnSpc>
                <a:spcPct val="100000"/>
              </a:lnSpc>
              <a:spcBef>
                <a:spcPts val="0"/>
              </a:spcBef>
              <a:spcAft>
                <a:spcPts val="0"/>
              </a:spcAft>
              <a:buSzPts val="3200"/>
              <a:buNone/>
              <a:defRPr sz="3200"/>
            </a:lvl8pPr>
            <a:lvl9pPr lvl="8" algn="l" rtl="0">
              <a:lnSpc>
                <a:spcPct val="100000"/>
              </a:lnSpc>
              <a:spcBef>
                <a:spcPts val="0"/>
              </a:spcBef>
              <a:spcAft>
                <a:spcPts val="0"/>
              </a:spcAft>
              <a:buSzPts val="3200"/>
              <a:buNone/>
              <a:defRPr sz="3200"/>
            </a:lvl9pPr>
          </a:lstStyle>
          <a:p>
            <a:endParaRPr/>
          </a:p>
        </p:txBody>
      </p:sp>
      <p:sp>
        <p:nvSpPr>
          <p:cNvPr id="157" name="Google Shape;157;g2570fbc45be_0_163"/>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rmAutofit/>
          </a:bodyPr>
          <a:lstStyle>
            <a:lvl1pPr marL="457200" lvl="0" indent="-330200" algn="l" rtl="0">
              <a:lnSpc>
                <a:spcPct val="115000"/>
              </a:lnSpc>
              <a:spcBef>
                <a:spcPts val="0"/>
              </a:spcBef>
              <a:spcAft>
                <a:spcPts val="0"/>
              </a:spcAft>
              <a:buSzPts val="1600"/>
              <a:buChar char="●"/>
              <a:defRPr sz="1600"/>
            </a:lvl1pPr>
            <a:lvl2pPr marL="914400" lvl="1" indent="-330200" algn="l" rtl="0">
              <a:lnSpc>
                <a:spcPct val="115000"/>
              </a:lnSpc>
              <a:spcBef>
                <a:spcPts val="0"/>
              </a:spcBef>
              <a:spcAft>
                <a:spcPts val="0"/>
              </a:spcAft>
              <a:buSzPts val="1600"/>
              <a:buChar char="○"/>
              <a:defRPr sz="1600"/>
            </a:lvl2pPr>
            <a:lvl3pPr marL="1371600" lvl="2" indent="-330200" algn="l" rtl="0">
              <a:lnSpc>
                <a:spcPct val="115000"/>
              </a:lnSpc>
              <a:spcBef>
                <a:spcPts val="0"/>
              </a:spcBef>
              <a:spcAft>
                <a:spcPts val="0"/>
              </a:spcAft>
              <a:buSzPts val="1600"/>
              <a:buChar char="■"/>
              <a:defRPr sz="1600"/>
            </a:lvl3pPr>
            <a:lvl4pPr marL="1828800" lvl="3" indent="-330200" algn="l" rtl="0">
              <a:lnSpc>
                <a:spcPct val="115000"/>
              </a:lnSpc>
              <a:spcBef>
                <a:spcPts val="0"/>
              </a:spcBef>
              <a:spcAft>
                <a:spcPts val="0"/>
              </a:spcAft>
              <a:buSzPts val="1600"/>
              <a:buChar char="●"/>
              <a:defRPr sz="1600"/>
            </a:lvl4pPr>
            <a:lvl5pPr marL="2286000" lvl="4" indent="-330200" algn="l" rtl="0">
              <a:lnSpc>
                <a:spcPct val="115000"/>
              </a:lnSpc>
              <a:spcBef>
                <a:spcPts val="0"/>
              </a:spcBef>
              <a:spcAft>
                <a:spcPts val="0"/>
              </a:spcAft>
              <a:buSzPts val="1600"/>
              <a:buChar char="○"/>
              <a:defRPr sz="1600"/>
            </a:lvl5pPr>
            <a:lvl6pPr marL="2743200" lvl="5" indent="-330200" algn="l" rtl="0">
              <a:lnSpc>
                <a:spcPct val="115000"/>
              </a:lnSpc>
              <a:spcBef>
                <a:spcPts val="0"/>
              </a:spcBef>
              <a:spcAft>
                <a:spcPts val="0"/>
              </a:spcAft>
              <a:buSzPts val="1600"/>
              <a:buChar char="■"/>
              <a:defRPr sz="1600"/>
            </a:lvl6pPr>
            <a:lvl7pPr marL="3200400" lvl="6" indent="-330200" algn="l" rtl="0">
              <a:lnSpc>
                <a:spcPct val="115000"/>
              </a:lnSpc>
              <a:spcBef>
                <a:spcPts val="0"/>
              </a:spcBef>
              <a:spcAft>
                <a:spcPts val="0"/>
              </a:spcAft>
              <a:buSzPts val="1600"/>
              <a:buChar char="●"/>
              <a:defRPr sz="1600"/>
            </a:lvl7pPr>
            <a:lvl8pPr marL="3657600" lvl="7" indent="-330200" algn="l" rtl="0">
              <a:lnSpc>
                <a:spcPct val="115000"/>
              </a:lnSpc>
              <a:spcBef>
                <a:spcPts val="0"/>
              </a:spcBef>
              <a:spcAft>
                <a:spcPts val="0"/>
              </a:spcAft>
              <a:buSzPts val="1600"/>
              <a:buChar char="○"/>
              <a:defRPr sz="1600"/>
            </a:lvl8pPr>
            <a:lvl9pPr marL="4114800" lvl="8" indent="-330200" algn="l" rtl="0">
              <a:lnSpc>
                <a:spcPct val="115000"/>
              </a:lnSpc>
              <a:spcBef>
                <a:spcPts val="0"/>
              </a:spcBef>
              <a:spcAft>
                <a:spcPts val="0"/>
              </a:spcAft>
              <a:buSzPts val="1600"/>
              <a:buChar char="■"/>
              <a:defRPr sz="1600"/>
            </a:lvl9pPr>
          </a:lstStyle>
          <a:p>
            <a:endParaRPr/>
          </a:p>
        </p:txBody>
      </p:sp>
      <p:sp>
        <p:nvSpPr>
          <p:cNvPr id="158" name="Google Shape;158;g2570fbc45be_0_163"/>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159"/>
        <p:cNvGrpSpPr/>
        <p:nvPr/>
      </p:nvGrpSpPr>
      <p:grpSpPr>
        <a:xfrm>
          <a:off x="0" y="0"/>
          <a:ext cx="0" cy="0"/>
          <a:chOff x="0" y="0"/>
          <a:chExt cx="0" cy="0"/>
        </a:xfrm>
      </p:grpSpPr>
      <p:sp>
        <p:nvSpPr>
          <p:cNvPr id="160" name="Google Shape;160;g2570fbc45be_0_167"/>
          <p:cNvSpPr txBox="1">
            <a:spLocks noGrp="1"/>
          </p:cNvSpPr>
          <p:nvPr>
            <p:ph type="title"/>
          </p:nvPr>
        </p:nvSpPr>
        <p:spPr>
          <a:xfrm>
            <a:off x="653667" y="701800"/>
            <a:ext cx="7484700" cy="5454300"/>
          </a:xfrm>
          <a:prstGeom prst="rect">
            <a:avLst/>
          </a:prstGeom>
          <a:noFill/>
          <a:ln>
            <a:noFill/>
          </a:ln>
        </p:spPr>
        <p:txBody>
          <a:bodyPr spcFirstLastPara="1" wrap="square" lIns="121900" tIns="121900" rIns="121900" bIns="121900" anchor="ctr" anchorCtr="0">
            <a:normAutofit/>
          </a:bodyPr>
          <a:lstStyle>
            <a:lvl1pPr lvl="0" algn="l" rtl="0">
              <a:lnSpc>
                <a:spcPct val="100000"/>
              </a:lnSpc>
              <a:spcBef>
                <a:spcPts val="0"/>
              </a:spcBef>
              <a:spcAft>
                <a:spcPts val="0"/>
              </a:spcAft>
              <a:buClr>
                <a:schemeClr val="dk2"/>
              </a:buClr>
              <a:buSzPts val="7200"/>
              <a:buNone/>
              <a:defRPr sz="7200" b="0">
                <a:solidFill>
                  <a:schemeClr val="dk2"/>
                </a:solidFill>
              </a:defRPr>
            </a:lvl1pPr>
            <a:lvl2pPr lvl="1" algn="l" rtl="0">
              <a:lnSpc>
                <a:spcPct val="100000"/>
              </a:lnSpc>
              <a:spcBef>
                <a:spcPts val="0"/>
              </a:spcBef>
              <a:spcAft>
                <a:spcPts val="0"/>
              </a:spcAft>
              <a:buClr>
                <a:schemeClr val="dk2"/>
              </a:buClr>
              <a:buSzPts val="7200"/>
              <a:buNone/>
              <a:defRPr sz="7200" b="0">
                <a:solidFill>
                  <a:schemeClr val="dk2"/>
                </a:solidFill>
              </a:defRPr>
            </a:lvl2pPr>
            <a:lvl3pPr lvl="2" algn="l" rtl="0">
              <a:lnSpc>
                <a:spcPct val="100000"/>
              </a:lnSpc>
              <a:spcBef>
                <a:spcPts val="0"/>
              </a:spcBef>
              <a:spcAft>
                <a:spcPts val="0"/>
              </a:spcAft>
              <a:buClr>
                <a:schemeClr val="dk2"/>
              </a:buClr>
              <a:buSzPts val="7200"/>
              <a:buNone/>
              <a:defRPr sz="7200" b="0">
                <a:solidFill>
                  <a:schemeClr val="dk2"/>
                </a:solidFill>
              </a:defRPr>
            </a:lvl3pPr>
            <a:lvl4pPr lvl="3" algn="l" rtl="0">
              <a:lnSpc>
                <a:spcPct val="100000"/>
              </a:lnSpc>
              <a:spcBef>
                <a:spcPts val="0"/>
              </a:spcBef>
              <a:spcAft>
                <a:spcPts val="0"/>
              </a:spcAft>
              <a:buClr>
                <a:schemeClr val="dk2"/>
              </a:buClr>
              <a:buSzPts val="7200"/>
              <a:buNone/>
              <a:defRPr sz="7200" b="0">
                <a:solidFill>
                  <a:schemeClr val="dk2"/>
                </a:solidFill>
              </a:defRPr>
            </a:lvl4pPr>
            <a:lvl5pPr lvl="4" algn="l" rtl="0">
              <a:lnSpc>
                <a:spcPct val="100000"/>
              </a:lnSpc>
              <a:spcBef>
                <a:spcPts val="0"/>
              </a:spcBef>
              <a:spcAft>
                <a:spcPts val="0"/>
              </a:spcAft>
              <a:buClr>
                <a:schemeClr val="dk2"/>
              </a:buClr>
              <a:buSzPts val="7200"/>
              <a:buNone/>
              <a:defRPr sz="7200" b="0">
                <a:solidFill>
                  <a:schemeClr val="dk2"/>
                </a:solidFill>
              </a:defRPr>
            </a:lvl5pPr>
            <a:lvl6pPr lvl="5" algn="l" rtl="0">
              <a:lnSpc>
                <a:spcPct val="100000"/>
              </a:lnSpc>
              <a:spcBef>
                <a:spcPts val="0"/>
              </a:spcBef>
              <a:spcAft>
                <a:spcPts val="0"/>
              </a:spcAft>
              <a:buClr>
                <a:schemeClr val="dk2"/>
              </a:buClr>
              <a:buSzPts val="7200"/>
              <a:buNone/>
              <a:defRPr sz="7200" b="0">
                <a:solidFill>
                  <a:schemeClr val="dk2"/>
                </a:solidFill>
              </a:defRPr>
            </a:lvl6pPr>
            <a:lvl7pPr lvl="6" algn="l" rtl="0">
              <a:lnSpc>
                <a:spcPct val="100000"/>
              </a:lnSpc>
              <a:spcBef>
                <a:spcPts val="0"/>
              </a:spcBef>
              <a:spcAft>
                <a:spcPts val="0"/>
              </a:spcAft>
              <a:buClr>
                <a:schemeClr val="dk2"/>
              </a:buClr>
              <a:buSzPts val="7200"/>
              <a:buNone/>
              <a:defRPr sz="7200" b="0">
                <a:solidFill>
                  <a:schemeClr val="dk2"/>
                </a:solidFill>
              </a:defRPr>
            </a:lvl7pPr>
            <a:lvl8pPr lvl="7" algn="l" rtl="0">
              <a:lnSpc>
                <a:spcPct val="100000"/>
              </a:lnSpc>
              <a:spcBef>
                <a:spcPts val="0"/>
              </a:spcBef>
              <a:spcAft>
                <a:spcPts val="0"/>
              </a:spcAft>
              <a:buClr>
                <a:schemeClr val="dk2"/>
              </a:buClr>
              <a:buSzPts val="7200"/>
              <a:buNone/>
              <a:defRPr sz="7200" b="0">
                <a:solidFill>
                  <a:schemeClr val="dk2"/>
                </a:solidFill>
              </a:defRPr>
            </a:lvl8pPr>
            <a:lvl9pPr lvl="8" algn="l" rtl="0">
              <a:lnSpc>
                <a:spcPct val="100000"/>
              </a:lnSpc>
              <a:spcBef>
                <a:spcPts val="0"/>
              </a:spcBef>
              <a:spcAft>
                <a:spcPts val="0"/>
              </a:spcAft>
              <a:buClr>
                <a:schemeClr val="dk2"/>
              </a:buClr>
              <a:buSzPts val="7200"/>
              <a:buNone/>
              <a:defRPr sz="7200" b="0">
                <a:solidFill>
                  <a:schemeClr val="dk2"/>
                </a:solidFill>
              </a:defRPr>
            </a:lvl9pPr>
          </a:lstStyle>
          <a:p>
            <a:endParaRPr/>
          </a:p>
        </p:txBody>
      </p:sp>
      <p:sp>
        <p:nvSpPr>
          <p:cNvPr id="161" name="Google Shape;161;g2570fbc45be_0_167"/>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2"/>
        <p:cNvGrpSpPr/>
        <p:nvPr/>
      </p:nvGrpSpPr>
      <p:grpSpPr>
        <a:xfrm>
          <a:off x="0" y="0"/>
          <a:ext cx="0" cy="0"/>
          <a:chOff x="0" y="0"/>
          <a:chExt cx="0" cy="0"/>
        </a:xfrm>
      </p:grpSpPr>
      <p:sp>
        <p:nvSpPr>
          <p:cNvPr id="163" name="Google Shape;163;g2570fbc45be_0_170"/>
          <p:cNvSpPr/>
          <p:nvPr/>
        </p:nvSpPr>
        <p:spPr>
          <a:xfrm>
            <a:off x="6096000" y="0"/>
            <a:ext cx="6096000" cy="68580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cxnSp>
        <p:nvCxnSpPr>
          <p:cNvPr id="164" name="Google Shape;164;g2570fbc45be_0_170"/>
          <p:cNvCxnSpPr/>
          <p:nvPr/>
        </p:nvCxnSpPr>
        <p:spPr>
          <a:xfrm>
            <a:off x="6706233" y="5994000"/>
            <a:ext cx="624300" cy="0"/>
          </a:xfrm>
          <a:prstGeom prst="straightConnector1">
            <a:avLst/>
          </a:prstGeom>
          <a:noFill/>
          <a:ln w="19050" cap="flat" cmpd="sng">
            <a:solidFill>
              <a:schemeClr val="lt1"/>
            </a:solidFill>
            <a:prstDash val="solid"/>
            <a:round/>
            <a:headEnd type="none" w="sm" len="sm"/>
            <a:tailEnd type="none" w="sm" len="sm"/>
          </a:ln>
        </p:spPr>
      </p:cxnSp>
      <p:sp>
        <p:nvSpPr>
          <p:cNvPr id="165" name="Google Shape;165;g2570fbc45be_0_170"/>
          <p:cNvSpPr txBox="1">
            <a:spLocks noGrp="1"/>
          </p:cNvSpPr>
          <p:nvPr>
            <p:ph type="title"/>
          </p:nvPr>
        </p:nvSpPr>
        <p:spPr>
          <a:xfrm>
            <a:off x="354000" y="1386233"/>
            <a:ext cx="5393700" cy="2234400"/>
          </a:xfrm>
          <a:prstGeom prst="rect">
            <a:avLst/>
          </a:prstGeom>
          <a:noFill/>
          <a:ln>
            <a:noFill/>
          </a:ln>
        </p:spPr>
        <p:txBody>
          <a:bodyPr spcFirstLastPara="1" wrap="square" lIns="121900" tIns="121900" rIns="121900" bIns="121900" anchor="b" anchorCtr="0">
            <a:normAutofit/>
          </a:bodyPr>
          <a:lstStyle>
            <a:lvl1pPr lvl="0" algn="ctr" rtl="0">
              <a:lnSpc>
                <a:spcPct val="100000"/>
              </a:lnSpc>
              <a:spcBef>
                <a:spcPts val="0"/>
              </a:spcBef>
              <a:spcAft>
                <a:spcPts val="0"/>
              </a:spcAft>
              <a:buSzPts val="5600"/>
              <a:buNone/>
              <a:defRPr sz="5600"/>
            </a:lvl1pPr>
            <a:lvl2pPr lvl="1" algn="ctr" rtl="0">
              <a:lnSpc>
                <a:spcPct val="100000"/>
              </a:lnSpc>
              <a:spcBef>
                <a:spcPts val="0"/>
              </a:spcBef>
              <a:spcAft>
                <a:spcPts val="0"/>
              </a:spcAft>
              <a:buSzPts val="5600"/>
              <a:buNone/>
              <a:defRPr sz="5600"/>
            </a:lvl2pPr>
            <a:lvl3pPr lvl="2" algn="ctr" rtl="0">
              <a:lnSpc>
                <a:spcPct val="100000"/>
              </a:lnSpc>
              <a:spcBef>
                <a:spcPts val="0"/>
              </a:spcBef>
              <a:spcAft>
                <a:spcPts val="0"/>
              </a:spcAft>
              <a:buSzPts val="5600"/>
              <a:buNone/>
              <a:defRPr sz="5600"/>
            </a:lvl3pPr>
            <a:lvl4pPr lvl="3" algn="ctr" rtl="0">
              <a:lnSpc>
                <a:spcPct val="100000"/>
              </a:lnSpc>
              <a:spcBef>
                <a:spcPts val="0"/>
              </a:spcBef>
              <a:spcAft>
                <a:spcPts val="0"/>
              </a:spcAft>
              <a:buSzPts val="5600"/>
              <a:buNone/>
              <a:defRPr sz="5600"/>
            </a:lvl4pPr>
            <a:lvl5pPr lvl="4" algn="ctr" rtl="0">
              <a:lnSpc>
                <a:spcPct val="100000"/>
              </a:lnSpc>
              <a:spcBef>
                <a:spcPts val="0"/>
              </a:spcBef>
              <a:spcAft>
                <a:spcPts val="0"/>
              </a:spcAft>
              <a:buSzPts val="5600"/>
              <a:buNone/>
              <a:defRPr sz="5600"/>
            </a:lvl5pPr>
            <a:lvl6pPr lvl="5" algn="ctr" rtl="0">
              <a:lnSpc>
                <a:spcPct val="100000"/>
              </a:lnSpc>
              <a:spcBef>
                <a:spcPts val="0"/>
              </a:spcBef>
              <a:spcAft>
                <a:spcPts val="0"/>
              </a:spcAft>
              <a:buSzPts val="5600"/>
              <a:buNone/>
              <a:defRPr sz="5600"/>
            </a:lvl6pPr>
            <a:lvl7pPr lvl="6" algn="ctr" rtl="0">
              <a:lnSpc>
                <a:spcPct val="100000"/>
              </a:lnSpc>
              <a:spcBef>
                <a:spcPts val="0"/>
              </a:spcBef>
              <a:spcAft>
                <a:spcPts val="0"/>
              </a:spcAft>
              <a:buSzPts val="5600"/>
              <a:buNone/>
              <a:defRPr sz="5600"/>
            </a:lvl7pPr>
            <a:lvl8pPr lvl="7" algn="ctr" rtl="0">
              <a:lnSpc>
                <a:spcPct val="100000"/>
              </a:lnSpc>
              <a:spcBef>
                <a:spcPts val="0"/>
              </a:spcBef>
              <a:spcAft>
                <a:spcPts val="0"/>
              </a:spcAft>
              <a:buSzPts val="5600"/>
              <a:buNone/>
              <a:defRPr sz="5600"/>
            </a:lvl8pPr>
            <a:lvl9pPr lvl="8" algn="ctr" rtl="0">
              <a:lnSpc>
                <a:spcPct val="100000"/>
              </a:lnSpc>
              <a:spcBef>
                <a:spcPts val="0"/>
              </a:spcBef>
              <a:spcAft>
                <a:spcPts val="0"/>
              </a:spcAft>
              <a:buSzPts val="5600"/>
              <a:buNone/>
              <a:defRPr sz="5600"/>
            </a:lvl9pPr>
          </a:lstStyle>
          <a:p>
            <a:endParaRPr/>
          </a:p>
        </p:txBody>
      </p:sp>
      <p:sp>
        <p:nvSpPr>
          <p:cNvPr id="166" name="Google Shape;166;g2570fbc45be_0_170"/>
          <p:cNvSpPr txBox="1">
            <a:spLocks noGrp="1"/>
          </p:cNvSpPr>
          <p:nvPr>
            <p:ph type="subTitle" idx="1"/>
          </p:nvPr>
        </p:nvSpPr>
        <p:spPr>
          <a:xfrm>
            <a:off x="354000" y="3635833"/>
            <a:ext cx="5393700" cy="1646700"/>
          </a:xfrm>
          <a:prstGeom prst="rect">
            <a:avLst/>
          </a:prstGeom>
          <a:noFill/>
          <a:ln>
            <a:noFill/>
          </a:ln>
        </p:spPr>
        <p:txBody>
          <a:bodyPr spcFirstLastPara="1" wrap="square" lIns="121900" tIns="121900" rIns="121900" bIns="12190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7" name="Google Shape;167;g2570fbc45be_0_170"/>
          <p:cNvSpPr txBox="1">
            <a:spLocks noGrp="1"/>
          </p:cNvSpPr>
          <p:nvPr>
            <p:ph type="body" idx="2"/>
          </p:nvPr>
        </p:nvSpPr>
        <p:spPr>
          <a:xfrm>
            <a:off x="6586000" y="965600"/>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rtl="0">
              <a:lnSpc>
                <a:spcPct val="115000"/>
              </a:lnSpc>
              <a:spcBef>
                <a:spcPts val="0"/>
              </a:spcBef>
              <a:spcAft>
                <a:spcPts val="0"/>
              </a:spcAft>
              <a:buClr>
                <a:schemeClr val="lt1"/>
              </a:buClr>
              <a:buSzPts val="2400"/>
              <a:buChar char="●"/>
              <a:defRPr>
                <a:solidFill>
                  <a:schemeClr val="lt1"/>
                </a:solidFill>
              </a:defRPr>
            </a:lvl1pPr>
            <a:lvl2pPr marL="914400" lvl="1" indent="-349250" algn="l" rtl="0">
              <a:lnSpc>
                <a:spcPct val="115000"/>
              </a:lnSpc>
              <a:spcBef>
                <a:spcPts val="0"/>
              </a:spcBef>
              <a:spcAft>
                <a:spcPts val="0"/>
              </a:spcAft>
              <a:buClr>
                <a:schemeClr val="lt1"/>
              </a:buClr>
              <a:buSzPts val="1900"/>
              <a:buChar char="○"/>
              <a:defRPr>
                <a:solidFill>
                  <a:schemeClr val="lt1"/>
                </a:solidFill>
              </a:defRPr>
            </a:lvl2pPr>
            <a:lvl3pPr marL="1371600" lvl="2" indent="-349250" algn="l" rtl="0">
              <a:lnSpc>
                <a:spcPct val="115000"/>
              </a:lnSpc>
              <a:spcBef>
                <a:spcPts val="0"/>
              </a:spcBef>
              <a:spcAft>
                <a:spcPts val="0"/>
              </a:spcAft>
              <a:buClr>
                <a:schemeClr val="lt1"/>
              </a:buClr>
              <a:buSzPts val="1900"/>
              <a:buChar char="■"/>
              <a:defRPr>
                <a:solidFill>
                  <a:schemeClr val="lt1"/>
                </a:solidFill>
              </a:defRPr>
            </a:lvl3pPr>
            <a:lvl4pPr marL="1828800" lvl="3" indent="-349250" algn="l" rtl="0">
              <a:lnSpc>
                <a:spcPct val="115000"/>
              </a:lnSpc>
              <a:spcBef>
                <a:spcPts val="0"/>
              </a:spcBef>
              <a:spcAft>
                <a:spcPts val="0"/>
              </a:spcAft>
              <a:buClr>
                <a:schemeClr val="lt1"/>
              </a:buClr>
              <a:buSzPts val="1900"/>
              <a:buChar char="●"/>
              <a:defRPr>
                <a:solidFill>
                  <a:schemeClr val="lt1"/>
                </a:solidFill>
              </a:defRPr>
            </a:lvl4pPr>
            <a:lvl5pPr marL="2286000" lvl="4" indent="-349250" algn="l" rtl="0">
              <a:lnSpc>
                <a:spcPct val="115000"/>
              </a:lnSpc>
              <a:spcBef>
                <a:spcPts val="0"/>
              </a:spcBef>
              <a:spcAft>
                <a:spcPts val="0"/>
              </a:spcAft>
              <a:buClr>
                <a:schemeClr val="lt1"/>
              </a:buClr>
              <a:buSzPts val="1900"/>
              <a:buChar char="○"/>
              <a:defRPr>
                <a:solidFill>
                  <a:schemeClr val="lt1"/>
                </a:solidFill>
              </a:defRPr>
            </a:lvl5pPr>
            <a:lvl6pPr marL="2743200" lvl="5" indent="-349250" algn="l" rtl="0">
              <a:lnSpc>
                <a:spcPct val="115000"/>
              </a:lnSpc>
              <a:spcBef>
                <a:spcPts val="0"/>
              </a:spcBef>
              <a:spcAft>
                <a:spcPts val="0"/>
              </a:spcAft>
              <a:buClr>
                <a:schemeClr val="lt1"/>
              </a:buClr>
              <a:buSzPts val="1900"/>
              <a:buChar char="■"/>
              <a:defRPr>
                <a:solidFill>
                  <a:schemeClr val="lt1"/>
                </a:solidFill>
              </a:defRPr>
            </a:lvl6pPr>
            <a:lvl7pPr marL="3200400" lvl="6" indent="-349250" algn="l" rtl="0">
              <a:lnSpc>
                <a:spcPct val="115000"/>
              </a:lnSpc>
              <a:spcBef>
                <a:spcPts val="0"/>
              </a:spcBef>
              <a:spcAft>
                <a:spcPts val="0"/>
              </a:spcAft>
              <a:buClr>
                <a:schemeClr val="lt1"/>
              </a:buClr>
              <a:buSzPts val="1900"/>
              <a:buChar char="●"/>
              <a:defRPr>
                <a:solidFill>
                  <a:schemeClr val="lt1"/>
                </a:solidFill>
              </a:defRPr>
            </a:lvl7pPr>
            <a:lvl8pPr marL="3657600" lvl="7" indent="-349250" algn="l" rtl="0">
              <a:lnSpc>
                <a:spcPct val="115000"/>
              </a:lnSpc>
              <a:spcBef>
                <a:spcPts val="0"/>
              </a:spcBef>
              <a:spcAft>
                <a:spcPts val="0"/>
              </a:spcAft>
              <a:buClr>
                <a:schemeClr val="lt1"/>
              </a:buClr>
              <a:buSzPts val="1900"/>
              <a:buChar char="○"/>
              <a:defRPr>
                <a:solidFill>
                  <a:schemeClr val="lt1"/>
                </a:solidFill>
              </a:defRPr>
            </a:lvl8pPr>
            <a:lvl9pPr marL="4114800" lvl="8" indent="-349250" algn="l" rtl="0">
              <a:lnSpc>
                <a:spcPct val="115000"/>
              </a:lnSpc>
              <a:spcBef>
                <a:spcPts val="0"/>
              </a:spcBef>
              <a:spcAft>
                <a:spcPts val="0"/>
              </a:spcAft>
              <a:buClr>
                <a:schemeClr val="lt1"/>
              </a:buClr>
              <a:buSzPts val="1900"/>
              <a:buChar char="■"/>
              <a:defRPr>
                <a:solidFill>
                  <a:schemeClr val="lt1"/>
                </a:solidFill>
              </a:defRPr>
            </a:lvl9pPr>
          </a:lstStyle>
          <a:p>
            <a:endParaRPr/>
          </a:p>
        </p:txBody>
      </p:sp>
      <p:sp>
        <p:nvSpPr>
          <p:cNvPr id="168" name="Google Shape;168;g2570fbc45be_0_170"/>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9"/>
        <p:cNvGrpSpPr/>
        <p:nvPr/>
      </p:nvGrpSpPr>
      <p:grpSpPr>
        <a:xfrm>
          <a:off x="0" y="0"/>
          <a:ext cx="0" cy="0"/>
          <a:chOff x="0" y="0"/>
          <a:chExt cx="0" cy="0"/>
        </a:xfrm>
      </p:grpSpPr>
      <p:sp>
        <p:nvSpPr>
          <p:cNvPr id="170" name="Google Shape;170;g2570fbc45be_0_177"/>
          <p:cNvSpPr txBox="1">
            <a:spLocks noGrp="1"/>
          </p:cNvSpPr>
          <p:nvPr>
            <p:ph type="body" idx="1"/>
          </p:nvPr>
        </p:nvSpPr>
        <p:spPr>
          <a:xfrm>
            <a:off x="415600" y="5640967"/>
            <a:ext cx="7998300" cy="798300"/>
          </a:xfrm>
          <a:prstGeom prst="rect">
            <a:avLst/>
          </a:prstGeom>
          <a:noFill/>
          <a:ln>
            <a:noFill/>
          </a:ln>
        </p:spPr>
        <p:txBody>
          <a:bodyPr spcFirstLastPara="1" wrap="square" lIns="121900" tIns="121900" rIns="121900" bIns="121900" anchor="ctr" anchorCtr="0">
            <a:normAutofit/>
          </a:bodyPr>
          <a:lstStyle>
            <a:lvl1pPr marL="457200" lvl="0" indent="-228600" algn="l" rtl="0">
              <a:lnSpc>
                <a:spcPct val="100000"/>
              </a:lnSpc>
              <a:spcBef>
                <a:spcPts val="0"/>
              </a:spcBef>
              <a:spcAft>
                <a:spcPts val="0"/>
              </a:spcAft>
              <a:buSzPts val="3200"/>
              <a:buFont typeface="PT Sans Narrow"/>
              <a:buNone/>
              <a:defRPr sz="3200">
                <a:latin typeface="PT Sans Narrow"/>
                <a:ea typeface="PT Sans Narrow"/>
                <a:cs typeface="PT Sans Narrow"/>
                <a:sym typeface="PT Sans Narrow"/>
              </a:defRPr>
            </a:lvl1pPr>
          </a:lstStyle>
          <a:p>
            <a:endParaRPr/>
          </a:p>
        </p:txBody>
      </p:sp>
      <p:sp>
        <p:nvSpPr>
          <p:cNvPr id="171" name="Google Shape;171;g2570fbc45be_0_177"/>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72"/>
        <p:cNvGrpSpPr/>
        <p:nvPr/>
      </p:nvGrpSpPr>
      <p:grpSpPr>
        <a:xfrm>
          <a:off x="0" y="0"/>
          <a:ext cx="0" cy="0"/>
          <a:chOff x="0" y="0"/>
          <a:chExt cx="0" cy="0"/>
        </a:xfrm>
      </p:grpSpPr>
      <p:sp>
        <p:nvSpPr>
          <p:cNvPr id="173" name="Google Shape;173;g2570fbc45be_0_180"/>
          <p:cNvSpPr/>
          <p:nvPr/>
        </p:nvSpPr>
        <p:spPr>
          <a:xfrm>
            <a:off x="-100" y="6727600"/>
            <a:ext cx="12192000" cy="1305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74" name="Google Shape;174;g2570fbc45be_0_180"/>
          <p:cNvSpPr txBox="1">
            <a:spLocks noGrp="1"/>
          </p:cNvSpPr>
          <p:nvPr>
            <p:ph type="title" hasCustomPrompt="1"/>
          </p:nvPr>
        </p:nvSpPr>
        <p:spPr>
          <a:xfrm>
            <a:off x="415600" y="1739800"/>
            <a:ext cx="11360700" cy="2051100"/>
          </a:xfrm>
          <a:prstGeom prst="rect">
            <a:avLst/>
          </a:prstGeom>
          <a:noFill/>
          <a:ln>
            <a:noFill/>
          </a:ln>
        </p:spPr>
        <p:txBody>
          <a:bodyPr spcFirstLastPara="1" wrap="square" lIns="121900" tIns="121900" rIns="121900" bIns="121900" anchor="ctr" anchorCtr="0">
            <a:normAutofit/>
          </a:bodyPr>
          <a:lstStyle>
            <a:lvl1pPr lvl="0" algn="ctr" rtl="0">
              <a:lnSpc>
                <a:spcPct val="100000"/>
              </a:lnSpc>
              <a:spcBef>
                <a:spcPts val="0"/>
              </a:spcBef>
              <a:spcAft>
                <a:spcPts val="0"/>
              </a:spcAft>
              <a:buClr>
                <a:schemeClr val="accent3"/>
              </a:buClr>
              <a:buSzPts val="17300"/>
              <a:buNone/>
              <a:defRPr sz="17300">
                <a:solidFill>
                  <a:schemeClr val="accent3"/>
                </a:solidFill>
              </a:defRPr>
            </a:lvl1pPr>
            <a:lvl2pPr lvl="1" algn="ctr" rtl="0">
              <a:lnSpc>
                <a:spcPct val="100000"/>
              </a:lnSpc>
              <a:spcBef>
                <a:spcPts val="0"/>
              </a:spcBef>
              <a:spcAft>
                <a:spcPts val="0"/>
              </a:spcAft>
              <a:buClr>
                <a:schemeClr val="accent3"/>
              </a:buClr>
              <a:buSzPts val="17300"/>
              <a:buNone/>
              <a:defRPr sz="17300">
                <a:solidFill>
                  <a:schemeClr val="accent3"/>
                </a:solidFill>
              </a:defRPr>
            </a:lvl2pPr>
            <a:lvl3pPr lvl="2" algn="ctr" rtl="0">
              <a:lnSpc>
                <a:spcPct val="100000"/>
              </a:lnSpc>
              <a:spcBef>
                <a:spcPts val="0"/>
              </a:spcBef>
              <a:spcAft>
                <a:spcPts val="0"/>
              </a:spcAft>
              <a:buClr>
                <a:schemeClr val="accent3"/>
              </a:buClr>
              <a:buSzPts val="17300"/>
              <a:buNone/>
              <a:defRPr sz="17300">
                <a:solidFill>
                  <a:schemeClr val="accent3"/>
                </a:solidFill>
              </a:defRPr>
            </a:lvl3pPr>
            <a:lvl4pPr lvl="3" algn="ctr" rtl="0">
              <a:lnSpc>
                <a:spcPct val="100000"/>
              </a:lnSpc>
              <a:spcBef>
                <a:spcPts val="0"/>
              </a:spcBef>
              <a:spcAft>
                <a:spcPts val="0"/>
              </a:spcAft>
              <a:buClr>
                <a:schemeClr val="accent3"/>
              </a:buClr>
              <a:buSzPts val="17300"/>
              <a:buNone/>
              <a:defRPr sz="17300">
                <a:solidFill>
                  <a:schemeClr val="accent3"/>
                </a:solidFill>
              </a:defRPr>
            </a:lvl4pPr>
            <a:lvl5pPr lvl="4" algn="ctr" rtl="0">
              <a:lnSpc>
                <a:spcPct val="100000"/>
              </a:lnSpc>
              <a:spcBef>
                <a:spcPts val="0"/>
              </a:spcBef>
              <a:spcAft>
                <a:spcPts val="0"/>
              </a:spcAft>
              <a:buClr>
                <a:schemeClr val="accent3"/>
              </a:buClr>
              <a:buSzPts val="17300"/>
              <a:buNone/>
              <a:defRPr sz="17300">
                <a:solidFill>
                  <a:schemeClr val="accent3"/>
                </a:solidFill>
              </a:defRPr>
            </a:lvl5pPr>
            <a:lvl6pPr lvl="5" algn="ctr" rtl="0">
              <a:lnSpc>
                <a:spcPct val="100000"/>
              </a:lnSpc>
              <a:spcBef>
                <a:spcPts val="0"/>
              </a:spcBef>
              <a:spcAft>
                <a:spcPts val="0"/>
              </a:spcAft>
              <a:buClr>
                <a:schemeClr val="accent3"/>
              </a:buClr>
              <a:buSzPts val="17300"/>
              <a:buNone/>
              <a:defRPr sz="17300">
                <a:solidFill>
                  <a:schemeClr val="accent3"/>
                </a:solidFill>
              </a:defRPr>
            </a:lvl6pPr>
            <a:lvl7pPr lvl="6" algn="ctr" rtl="0">
              <a:lnSpc>
                <a:spcPct val="100000"/>
              </a:lnSpc>
              <a:spcBef>
                <a:spcPts val="0"/>
              </a:spcBef>
              <a:spcAft>
                <a:spcPts val="0"/>
              </a:spcAft>
              <a:buClr>
                <a:schemeClr val="accent3"/>
              </a:buClr>
              <a:buSzPts val="17300"/>
              <a:buNone/>
              <a:defRPr sz="17300">
                <a:solidFill>
                  <a:schemeClr val="accent3"/>
                </a:solidFill>
              </a:defRPr>
            </a:lvl7pPr>
            <a:lvl8pPr lvl="7" algn="ctr" rtl="0">
              <a:lnSpc>
                <a:spcPct val="100000"/>
              </a:lnSpc>
              <a:spcBef>
                <a:spcPts val="0"/>
              </a:spcBef>
              <a:spcAft>
                <a:spcPts val="0"/>
              </a:spcAft>
              <a:buClr>
                <a:schemeClr val="accent3"/>
              </a:buClr>
              <a:buSzPts val="17300"/>
              <a:buNone/>
              <a:defRPr sz="17300">
                <a:solidFill>
                  <a:schemeClr val="accent3"/>
                </a:solidFill>
              </a:defRPr>
            </a:lvl8pPr>
            <a:lvl9pPr lvl="8" algn="ctr" rtl="0">
              <a:lnSpc>
                <a:spcPct val="100000"/>
              </a:lnSpc>
              <a:spcBef>
                <a:spcPts val="0"/>
              </a:spcBef>
              <a:spcAft>
                <a:spcPts val="0"/>
              </a:spcAft>
              <a:buClr>
                <a:schemeClr val="accent3"/>
              </a:buClr>
              <a:buSzPts val="17300"/>
              <a:buNone/>
              <a:defRPr sz="17300">
                <a:solidFill>
                  <a:schemeClr val="accent3"/>
                </a:solidFill>
              </a:defRPr>
            </a:lvl9pPr>
          </a:lstStyle>
          <a:p>
            <a:r>
              <a:t>xx%</a:t>
            </a:r>
          </a:p>
        </p:txBody>
      </p:sp>
      <p:sp>
        <p:nvSpPr>
          <p:cNvPr id="175" name="Google Shape;175;g2570fbc45be_0_180"/>
          <p:cNvSpPr txBox="1">
            <a:spLocks noGrp="1"/>
          </p:cNvSpPr>
          <p:nvPr>
            <p:ph type="body" idx="1"/>
          </p:nvPr>
        </p:nvSpPr>
        <p:spPr>
          <a:xfrm>
            <a:off x="415600" y="3994200"/>
            <a:ext cx="11360700" cy="1428900"/>
          </a:xfrm>
          <a:prstGeom prst="rect">
            <a:avLst/>
          </a:prstGeom>
          <a:noFill/>
          <a:ln>
            <a:noFill/>
          </a:ln>
        </p:spPr>
        <p:txBody>
          <a:bodyPr spcFirstLastPara="1" wrap="square" lIns="121900" tIns="121900" rIns="121900" bIns="121900" anchor="t" anchorCtr="0">
            <a:normAutofit/>
          </a:bodyPr>
          <a:lstStyle>
            <a:lvl1pPr marL="457200" lvl="0" indent="-381000" algn="ctr" rtl="0">
              <a:lnSpc>
                <a:spcPct val="115000"/>
              </a:lnSpc>
              <a:spcBef>
                <a:spcPts val="0"/>
              </a:spcBef>
              <a:spcAft>
                <a:spcPts val="0"/>
              </a:spcAft>
              <a:buSzPts val="2400"/>
              <a:buChar char="●"/>
              <a:defRPr/>
            </a:lvl1pPr>
            <a:lvl2pPr marL="914400" lvl="1" indent="-349250" algn="ctr" rtl="0">
              <a:lnSpc>
                <a:spcPct val="115000"/>
              </a:lnSpc>
              <a:spcBef>
                <a:spcPts val="0"/>
              </a:spcBef>
              <a:spcAft>
                <a:spcPts val="0"/>
              </a:spcAft>
              <a:buSzPts val="1900"/>
              <a:buChar char="○"/>
              <a:defRPr/>
            </a:lvl2pPr>
            <a:lvl3pPr marL="1371600" lvl="2" indent="-349250" algn="ctr" rtl="0">
              <a:lnSpc>
                <a:spcPct val="115000"/>
              </a:lnSpc>
              <a:spcBef>
                <a:spcPts val="0"/>
              </a:spcBef>
              <a:spcAft>
                <a:spcPts val="0"/>
              </a:spcAft>
              <a:buSzPts val="1900"/>
              <a:buChar char="■"/>
              <a:defRPr/>
            </a:lvl3pPr>
            <a:lvl4pPr marL="1828800" lvl="3" indent="-349250" algn="ctr" rtl="0">
              <a:lnSpc>
                <a:spcPct val="115000"/>
              </a:lnSpc>
              <a:spcBef>
                <a:spcPts val="0"/>
              </a:spcBef>
              <a:spcAft>
                <a:spcPts val="0"/>
              </a:spcAft>
              <a:buSzPts val="1900"/>
              <a:buChar char="●"/>
              <a:defRPr/>
            </a:lvl4pPr>
            <a:lvl5pPr marL="2286000" lvl="4" indent="-349250" algn="ctr" rtl="0">
              <a:lnSpc>
                <a:spcPct val="115000"/>
              </a:lnSpc>
              <a:spcBef>
                <a:spcPts val="0"/>
              </a:spcBef>
              <a:spcAft>
                <a:spcPts val="0"/>
              </a:spcAft>
              <a:buSzPts val="1900"/>
              <a:buChar char="○"/>
              <a:defRPr/>
            </a:lvl5pPr>
            <a:lvl6pPr marL="2743200" lvl="5" indent="-349250" algn="ctr" rtl="0">
              <a:lnSpc>
                <a:spcPct val="115000"/>
              </a:lnSpc>
              <a:spcBef>
                <a:spcPts val="0"/>
              </a:spcBef>
              <a:spcAft>
                <a:spcPts val="0"/>
              </a:spcAft>
              <a:buSzPts val="1900"/>
              <a:buChar char="■"/>
              <a:defRPr/>
            </a:lvl6pPr>
            <a:lvl7pPr marL="3200400" lvl="6" indent="-349250" algn="ctr" rtl="0">
              <a:lnSpc>
                <a:spcPct val="115000"/>
              </a:lnSpc>
              <a:spcBef>
                <a:spcPts val="0"/>
              </a:spcBef>
              <a:spcAft>
                <a:spcPts val="0"/>
              </a:spcAft>
              <a:buSzPts val="1900"/>
              <a:buChar char="●"/>
              <a:defRPr/>
            </a:lvl7pPr>
            <a:lvl8pPr marL="3657600" lvl="7" indent="-349250" algn="ctr" rtl="0">
              <a:lnSpc>
                <a:spcPct val="115000"/>
              </a:lnSpc>
              <a:spcBef>
                <a:spcPts val="0"/>
              </a:spcBef>
              <a:spcAft>
                <a:spcPts val="0"/>
              </a:spcAft>
              <a:buSzPts val="1900"/>
              <a:buChar char="○"/>
              <a:defRPr/>
            </a:lvl8pPr>
            <a:lvl9pPr marL="4114800" lvl="8" indent="-349250" algn="ctr" rtl="0">
              <a:lnSpc>
                <a:spcPct val="115000"/>
              </a:lnSpc>
              <a:spcBef>
                <a:spcPts val="0"/>
              </a:spcBef>
              <a:spcAft>
                <a:spcPts val="0"/>
              </a:spcAft>
              <a:buSzPts val="1900"/>
              <a:buChar char="■"/>
              <a:defRPr/>
            </a:lvl9pPr>
          </a:lstStyle>
          <a:p>
            <a:endParaRPr/>
          </a:p>
        </p:txBody>
      </p:sp>
      <p:sp>
        <p:nvSpPr>
          <p:cNvPr id="176" name="Google Shape;176;g2570fbc45be_0_180"/>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41"/>
        <p:cNvGrpSpPr/>
        <p:nvPr/>
      </p:nvGrpSpPr>
      <p:grpSpPr>
        <a:xfrm>
          <a:off x="0" y="0"/>
          <a:ext cx="0" cy="0"/>
          <a:chOff x="0" y="0"/>
          <a:chExt cx="0" cy="0"/>
        </a:xfrm>
      </p:grpSpPr>
      <p:sp>
        <p:nvSpPr>
          <p:cNvPr id="42" name="Google Shape;42;p26"/>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6"/>
          <p:cNvSpPr txBox="1">
            <a:spLocks noGrp="1"/>
          </p:cNvSpPr>
          <p:nvPr>
            <p:ph type="body" idx="1"/>
          </p:nvPr>
        </p:nvSpPr>
        <p:spPr>
          <a:xfrm>
            <a:off x="1104900" y="1600200"/>
            <a:ext cx="9982200" cy="45720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6"/>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6"/>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6"/>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200" b="0" i="0" u="none" strike="noStrike" cap="none">
                <a:solidFill>
                  <a:srgbClr val="9B8F88"/>
                </a:solidFill>
                <a:latin typeface="Arial"/>
                <a:ea typeface="Arial"/>
                <a:cs typeface="Arial"/>
                <a:sym typeface="Arial"/>
              </a:defRPr>
            </a:lvl1pPr>
            <a:lvl2pPr marL="0" lvl="1" indent="0" algn="r">
              <a:spcBef>
                <a:spcPts val="0"/>
              </a:spcBef>
              <a:buNone/>
              <a:defRPr sz="1200" b="0" i="0" u="none" strike="noStrike" cap="none">
                <a:solidFill>
                  <a:srgbClr val="9B8F88"/>
                </a:solidFill>
                <a:latin typeface="Arial"/>
                <a:ea typeface="Arial"/>
                <a:cs typeface="Arial"/>
                <a:sym typeface="Arial"/>
              </a:defRPr>
            </a:lvl2pPr>
            <a:lvl3pPr marL="0" lvl="2" indent="0" algn="r">
              <a:spcBef>
                <a:spcPts val="0"/>
              </a:spcBef>
              <a:buNone/>
              <a:defRPr sz="1200" b="0" i="0" u="none" strike="noStrike" cap="none">
                <a:solidFill>
                  <a:srgbClr val="9B8F88"/>
                </a:solidFill>
                <a:latin typeface="Arial"/>
                <a:ea typeface="Arial"/>
                <a:cs typeface="Arial"/>
                <a:sym typeface="Arial"/>
              </a:defRPr>
            </a:lvl3pPr>
            <a:lvl4pPr marL="0" lvl="3" indent="0" algn="r">
              <a:spcBef>
                <a:spcPts val="0"/>
              </a:spcBef>
              <a:buNone/>
              <a:defRPr sz="1200" b="0" i="0" u="none" strike="noStrike" cap="none">
                <a:solidFill>
                  <a:srgbClr val="9B8F88"/>
                </a:solidFill>
                <a:latin typeface="Arial"/>
                <a:ea typeface="Arial"/>
                <a:cs typeface="Arial"/>
                <a:sym typeface="Arial"/>
              </a:defRPr>
            </a:lvl4pPr>
            <a:lvl5pPr marL="0" lvl="4" indent="0" algn="r">
              <a:spcBef>
                <a:spcPts val="0"/>
              </a:spcBef>
              <a:buNone/>
              <a:defRPr sz="1200" b="0" i="0" u="none" strike="noStrike" cap="none">
                <a:solidFill>
                  <a:srgbClr val="9B8F88"/>
                </a:solidFill>
                <a:latin typeface="Arial"/>
                <a:ea typeface="Arial"/>
                <a:cs typeface="Arial"/>
                <a:sym typeface="Arial"/>
              </a:defRPr>
            </a:lvl5pPr>
            <a:lvl6pPr marL="0" lvl="5" indent="0" algn="r">
              <a:spcBef>
                <a:spcPts val="0"/>
              </a:spcBef>
              <a:buNone/>
              <a:defRPr sz="1200" b="0" i="0" u="none" strike="noStrike" cap="none">
                <a:solidFill>
                  <a:srgbClr val="9B8F88"/>
                </a:solidFill>
                <a:latin typeface="Arial"/>
                <a:ea typeface="Arial"/>
                <a:cs typeface="Arial"/>
                <a:sym typeface="Arial"/>
              </a:defRPr>
            </a:lvl6pPr>
            <a:lvl7pPr marL="0" lvl="6" indent="0" algn="r">
              <a:spcBef>
                <a:spcPts val="0"/>
              </a:spcBef>
              <a:buNone/>
              <a:defRPr sz="1200" b="0" i="0" u="none" strike="noStrike" cap="none">
                <a:solidFill>
                  <a:srgbClr val="9B8F88"/>
                </a:solidFill>
                <a:latin typeface="Arial"/>
                <a:ea typeface="Arial"/>
                <a:cs typeface="Arial"/>
                <a:sym typeface="Arial"/>
              </a:defRPr>
            </a:lvl7pPr>
            <a:lvl8pPr marL="0" lvl="7" indent="0" algn="r">
              <a:spcBef>
                <a:spcPts val="0"/>
              </a:spcBef>
              <a:buNone/>
              <a:defRPr sz="1200" b="0" i="0" u="none" strike="noStrike" cap="none">
                <a:solidFill>
                  <a:srgbClr val="9B8F88"/>
                </a:solidFill>
                <a:latin typeface="Arial"/>
                <a:ea typeface="Arial"/>
                <a:cs typeface="Arial"/>
                <a:sym typeface="Arial"/>
              </a:defRPr>
            </a:lvl8pPr>
            <a:lvl9pPr marL="0" lvl="8" indent="0" algn="r">
              <a:spcBef>
                <a:spcPts val="0"/>
              </a:spcBef>
              <a:buNone/>
              <a:defRPr sz="1200" b="0" i="0" u="none" strike="noStrike" cap="none">
                <a:solidFill>
                  <a:srgbClr val="9B8F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47"/>
        <p:cNvGrpSpPr/>
        <p:nvPr/>
      </p:nvGrpSpPr>
      <p:grpSpPr>
        <a:xfrm>
          <a:off x="0" y="0"/>
          <a:ext cx="0" cy="0"/>
          <a:chOff x="0" y="0"/>
          <a:chExt cx="0" cy="0"/>
        </a:xfrm>
      </p:grpSpPr>
      <p:sp>
        <p:nvSpPr>
          <p:cNvPr id="48" name="Google Shape;48;p27"/>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7"/>
          <p:cNvSpPr txBox="1">
            <a:spLocks noGrp="1"/>
          </p:cNvSpPr>
          <p:nvPr>
            <p:ph type="body" idx="1"/>
          </p:nvPr>
        </p:nvSpPr>
        <p:spPr>
          <a:xfrm>
            <a:off x="1104900" y="1600200"/>
            <a:ext cx="4914900" cy="4571999"/>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17500" algn="l">
              <a:lnSpc>
                <a:spcPct val="90000"/>
              </a:lnSpc>
              <a:spcBef>
                <a:spcPts val="600"/>
              </a:spcBef>
              <a:spcAft>
                <a:spcPts val="0"/>
              </a:spcAft>
              <a:buClr>
                <a:schemeClr val="dk1"/>
              </a:buClr>
              <a:buSzPts val="1400"/>
              <a:buChar char="▪"/>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500"/>
              </a:spcBef>
              <a:spcAft>
                <a:spcPts val="0"/>
              </a:spcAft>
              <a:buClr>
                <a:schemeClr val="dk1"/>
              </a:buClr>
              <a:buSzPts val="1400"/>
              <a:buChar char="▪"/>
              <a:defRPr/>
            </a:lvl7pPr>
            <a:lvl8pPr marL="3657600" lvl="7" indent="-317500" algn="l">
              <a:lnSpc>
                <a:spcPct val="90000"/>
              </a:lnSpc>
              <a:spcBef>
                <a:spcPts val="500"/>
              </a:spcBef>
              <a:spcAft>
                <a:spcPts val="0"/>
              </a:spcAft>
              <a:buClr>
                <a:schemeClr val="dk1"/>
              </a:buClr>
              <a:buSzPts val="1400"/>
              <a:buChar char="▪"/>
              <a:defRPr/>
            </a:lvl8pPr>
            <a:lvl9pPr marL="4114800" lvl="8" indent="-317500" algn="l">
              <a:lnSpc>
                <a:spcPct val="90000"/>
              </a:lnSpc>
              <a:spcBef>
                <a:spcPts val="500"/>
              </a:spcBef>
              <a:spcAft>
                <a:spcPts val="0"/>
              </a:spcAft>
              <a:buClr>
                <a:schemeClr val="dk1"/>
              </a:buClr>
              <a:buSzPts val="1400"/>
              <a:buChar char="▪"/>
              <a:defRPr/>
            </a:lvl9pPr>
          </a:lstStyle>
          <a:p>
            <a:endParaRPr/>
          </a:p>
        </p:txBody>
      </p:sp>
      <p:sp>
        <p:nvSpPr>
          <p:cNvPr id="50" name="Google Shape;50;p27"/>
          <p:cNvSpPr txBox="1">
            <a:spLocks noGrp="1"/>
          </p:cNvSpPr>
          <p:nvPr>
            <p:ph type="body" idx="2"/>
          </p:nvPr>
        </p:nvSpPr>
        <p:spPr>
          <a:xfrm>
            <a:off x="6172200" y="1600200"/>
            <a:ext cx="4914900" cy="4571999"/>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17500" algn="l">
              <a:lnSpc>
                <a:spcPct val="90000"/>
              </a:lnSpc>
              <a:spcBef>
                <a:spcPts val="600"/>
              </a:spcBef>
              <a:spcAft>
                <a:spcPts val="0"/>
              </a:spcAft>
              <a:buClr>
                <a:schemeClr val="dk1"/>
              </a:buClr>
              <a:buSzPts val="1400"/>
              <a:buChar char="▪"/>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500"/>
              </a:spcBef>
              <a:spcAft>
                <a:spcPts val="0"/>
              </a:spcAft>
              <a:buClr>
                <a:schemeClr val="dk1"/>
              </a:buClr>
              <a:buSzPts val="1400"/>
              <a:buChar char="▪"/>
              <a:defRPr/>
            </a:lvl7pPr>
            <a:lvl8pPr marL="3657600" lvl="7" indent="-317500" algn="l">
              <a:lnSpc>
                <a:spcPct val="90000"/>
              </a:lnSpc>
              <a:spcBef>
                <a:spcPts val="500"/>
              </a:spcBef>
              <a:spcAft>
                <a:spcPts val="0"/>
              </a:spcAft>
              <a:buClr>
                <a:schemeClr val="dk1"/>
              </a:buClr>
              <a:buSzPts val="14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7"/>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7"/>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7"/>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200" b="0" i="0" u="none" strike="noStrike" cap="none">
                <a:solidFill>
                  <a:srgbClr val="9B8F88"/>
                </a:solidFill>
                <a:latin typeface="Arial"/>
                <a:ea typeface="Arial"/>
                <a:cs typeface="Arial"/>
                <a:sym typeface="Arial"/>
              </a:defRPr>
            </a:lvl1pPr>
            <a:lvl2pPr marL="0" lvl="1" indent="0" algn="r">
              <a:spcBef>
                <a:spcPts val="0"/>
              </a:spcBef>
              <a:buNone/>
              <a:defRPr sz="1200" b="0" i="0" u="none" strike="noStrike" cap="none">
                <a:solidFill>
                  <a:srgbClr val="9B8F88"/>
                </a:solidFill>
                <a:latin typeface="Arial"/>
                <a:ea typeface="Arial"/>
                <a:cs typeface="Arial"/>
                <a:sym typeface="Arial"/>
              </a:defRPr>
            </a:lvl2pPr>
            <a:lvl3pPr marL="0" lvl="2" indent="0" algn="r">
              <a:spcBef>
                <a:spcPts val="0"/>
              </a:spcBef>
              <a:buNone/>
              <a:defRPr sz="1200" b="0" i="0" u="none" strike="noStrike" cap="none">
                <a:solidFill>
                  <a:srgbClr val="9B8F88"/>
                </a:solidFill>
                <a:latin typeface="Arial"/>
                <a:ea typeface="Arial"/>
                <a:cs typeface="Arial"/>
                <a:sym typeface="Arial"/>
              </a:defRPr>
            </a:lvl3pPr>
            <a:lvl4pPr marL="0" lvl="3" indent="0" algn="r">
              <a:spcBef>
                <a:spcPts val="0"/>
              </a:spcBef>
              <a:buNone/>
              <a:defRPr sz="1200" b="0" i="0" u="none" strike="noStrike" cap="none">
                <a:solidFill>
                  <a:srgbClr val="9B8F88"/>
                </a:solidFill>
                <a:latin typeface="Arial"/>
                <a:ea typeface="Arial"/>
                <a:cs typeface="Arial"/>
                <a:sym typeface="Arial"/>
              </a:defRPr>
            </a:lvl4pPr>
            <a:lvl5pPr marL="0" lvl="4" indent="0" algn="r">
              <a:spcBef>
                <a:spcPts val="0"/>
              </a:spcBef>
              <a:buNone/>
              <a:defRPr sz="1200" b="0" i="0" u="none" strike="noStrike" cap="none">
                <a:solidFill>
                  <a:srgbClr val="9B8F88"/>
                </a:solidFill>
                <a:latin typeface="Arial"/>
                <a:ea typeface="Arial"/>
                <a:cs typeface="Arial"/>
                <a:sym typeface="Arial"/>
              </a:defRPr>
            </a:lvl5pPr>
            <a:lvl6pPr marL="0" lvl="5" indent="0" algn="r">
              <a:spcBef>
                <a:spcPts val="0"/>
              </a:spcBef>
              <a:buNone/>
              <a:defRPr sz="1200" b="0" i="0" u="none" strike="noStrike" cap="none">
                <a:solidFill>
                  <a:srgbClr val="9B8F88"/>
                </a:solidFill>
                <a:latin typeface="Arial"/>
                <a:ea typeface="Arial"/>
                <a:cs typeface="Arial"/>
                <a:sym typeface="Arial"/>
              </a:defRPr>
            </a:lvl6pPr>
            <a:lvl7pPr marL="0" lvl="6" indent="0" algn="r">
              <a:spcBef>
                <a:spcPts val="0"/>
              </a:spcBef>
              <a:buNone/>
              <a:defRPr sz="1200" b="0" i="0" u="none" strike="noStrike" cap="none">
                <a:solidFill>
                  <a:srgbClr val="9B8F88"/>
                </a:solidFill>
                <a:latin typeface="Arial"/>
                <a:ea typeface="Arial"/>
                <a:cs typeface="Arial"/>
                <a:sym typeface="Arial"/>
              </a:defRPr>
            </a:lvl7pPr>
            <a:lvl8pPr marL="0" lvl="7" indent="0" algn="r">
              <a:spcBef>
                <a:spcPts val="0"/>
              </a:spcBef>
              <a:buNone/>
              <a:defRPr sz="1200" b="0" i="0" u="none" strike="noStrike" cap="none">
                <a:solidFill>
                  <a:srgbClr val="9B8F88"/>
                </a:solidFill>
                <a:latin typeface="Arial"/>
                <a:ea typeface="Arial"/>
                <a:cs typeface="Arial"/>
                <a:sym typeface="Arial"/>
              </a:defRPr>
            </a:lvl8pPr>
            <a:lvl9pPr marL="0" lvl="8" indent="0" algn="r">
              <a:spcBef>
                <a:spcPts val="0"/>
              </a:spcBef>
              <a:buNone/>
              <a:defRPr sz="1200" b="0" i="0" u="none" strike="noStrike" cap="none">
                <a:solidFill>
                  <a:srgbClr val="9B8F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re uniquement" type="titleOnly">
  <p:cSld name="TITLE_ONLY">
    <p:spTree>
      <p:nvGrpSpPr>
        <p:cNvPr id="1" name="Shape 54"/>
        <p:cNvGrpSpPr/>
        <p:nvPr/>
      </p:nvGrpSpPr>
      <p:grpSpPr>
        <a:xfrm>
          <a:off x="0" y="0"/>
          <a:ext cx="0" cy="0"/>
          <a:chOff x="0" y="0"/>
          <a:chExt cx="0" cy="0"/>
        </a:xfrm>
      </p:grpSpPr>
      <p:sp>
        <p:nvSpPr>
          <p:cNvPr id="55" name="Google Shape;55;p28"/>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8"/>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8"/>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8"/>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200">
                <a:solidFill>
                  <a:srgbClr val="9B8F88"/>
                </a:solidFill>
                <a:latin typeface="Arial"/>
                <a:ea typeface="Arial"/>
                <a:cs typeface="Arial"/>
                <a:sym typeface="Arial"/>
              </a:defRPr>
            </a:lvl1pPr>
            <a:lvl2pPr marL="0" lvl="1" indent="0" algn="r">
              <a:spcBef>
                <a:spcPts val="0"/>
              </a:spcBef>
              <a:buNone/>
              <a:defRPr sz="1200">
                <a:solidFill>
                  <a:srgbClr val="9B8F88"/>
                </a:solidFill>
                <a:latin typeface="Arial"/>
                <a:ea typeface="Arial"/>
                <a:cs typeface="Arial"/>
                <a:sym typeface="Arial"/>
              </a:defRPr>
            </a:lvl2pPr>
            <a:lvl3pPr marL="0" lvl="2" indent="0" algn="r">
              <a:spcBef>
                <a:spcPts val="0"/>
              </a:spcBef>
              <a:buNone/>
              <a:defRPr sz="1200">
                <a:solidFill>
                  <a:srgbClr val="9B8F88"/>
                </a:solidFill>
                <a:latin typeface="Arial"/>
                <a:ea typeface="Arial"/>
                <a:cs typeface="Arial"/>
                <a:sym typeface="Arial"/>
              </a:defRPr>
            </a:lvl3pPr>
            <a:lvl4pPr marL="0" lvl="3" indent="0" algn="r">
              <a:spcBef>
                <a:spcPts val="0"/>
              </a:spcBef>
              <a:buNone/>
              <a:defRPr sz="1200">
                <a:solidFill>
                  <a:srgbClr val="9B8F88"/>
                </a:solidFill>
                <a:latin typeface="Arial"/>
                <a:ea typeface="Arial"/>
                <a:cs typeface="Arial"/>
                <a:sym typeface="Arial"/>
              </a:defRPr>
            </a:lvl4pPr>
            <a:lvl5pPr marL="0" lvl="4" indent="0" algn="r">
              <a:spcBef>
                <a:spcPts val="0"/>
              </a:spcBef>
              <a:buNone/>
              <a:defRPr sz="1200">
                <a:solidFill>
                  <a:srgbClr val="9B8F88"/>
                </a:solidFill>
                <a:latin typeface="Arial"/>
                <a:ea typeface="Arial"/>
                <a:cs typeface="Arial"/>
                <a:sym typeface="Arial"/>
              </a:defRPr>
            </a:lvl5pPr>
            <a:lvl6pPr marL="0" lvl="5" indent="0" algn="r">
              <a:spcBef>
                <a:spcPts val="0"/>
              </a:spcBef>
              <a:buNone/>
              <a:defRPr sz="1200">
                <a:solidFill>
                  <a:srgbClr val="9B8F88"/>
                </a:solidFill>
                <a:latin typeface="Arial"/>
                <a:ea typeface="Arial"/>
                <a:cs typeface="Arial"/>
                <a:sym typeface="Arial"/>
              </a:defRPr>
            </a:lvl6pPr>
            <a:lvl7pPr marL="0" lvl="6" indent="0" algn="r">
              <a:spcBef>
                <a:spcPts val="0"/>
              </a:spcBef>
              <a:buNone/>
              <a:defRPr sz="1200">
                <a:solidFill>
                  <a:srgbClr val="9B8F88"/>
                </a:solidFill>
                <a:latin typeface="Arial"/>
                <a:ea typeface="Arial"/>
                <a:cs typeface="Arial"/>
                <a:sym typeface="Arial"/>
              </a:defRPr>
            </a:lvl7pPr>
            <a:lvl8pPr marL="0" lvl="7" indent="0" algn="r">
              <a:spcBef>
                <a:spcPts val="0"/>
              </a:spcBef>
              <a:buNone/>
              <a:defRPr sz="1200">
                <a:solidFill>
                  <a:srgbClr val="9B8F88"/>
                </a:solidFill>
                <a:latin typeface="Arial"/>
                <a:ea typeface="Arial"/>
                <a:cs typeface="Arial"/>
                <a:sym typeface="Arial"/>
              </a:defRPr>
            </a:lvl8pPr>
            <a:lvl9pPr marL="0" lvl="8" indent="0" algn="r">
              <a:spcBef>
                <a:spcPts val="0"/>
              </a:spcBef>
              <a:buNone/>
              <a:defRPr sz="1200">
                <a:solidFill>
                  <a:srgbClr val="9B8F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Vide" type="blank">
  <p:cSld name="BLANK">
    <p:spTree>
      <p:nvGrpSpPr>
        <p:cNvPr id="1" name="Shape 59"/>
        <p:cNvGrpSpPr/>
        <p:nvPr/>
      </p:nvGrpSpPr>
      <p:grpSpPr>
        <a:xfrm>
          <a:off x="0" y="0"/>
          <a:ext cx="0" cy="0"/>
          <a:chOff x="0" y="0"/>
          <a:chExt cx="0" cy="0"/>
        </a:xfrm>
      </p:grpSpPr>
      <p:sp>
        <p:nvSpPr>
          <p:cNvPr id="60" name="Google Shape;60;p29"/>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9"/>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9"/>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200">
                <a:solidFill>
                  <a:srgbClr val="9B8F88"/>
                </a:solidFill>
                <a:latin typeface="Arial"/>
                <a:ea typeface="Arial"/>
                <a:cs typeface="Arial"/>
                <a:sym typeface="Arial"/>
              </a:defRPr>
            </a:lvl1pPr>
            <a:lvl2pPr marL="0" lvl="1" indent="0" algn="r">
              <a:spcBef>
                <a:spcPts val="0"/>
              </a:spcBef>
              <a:buNone/>
              <a:defRPr sz="1200">
                <a:solidFill>
                  <a:srgbClr val="9B8F88"/>
                </a:solidFill>
                <a:latin typeface="Arial"/>
                <a:ea typeface="Arial"/>
                <a:cs typeface="Arial"/>
                <a:sym typeface="Arial"/>
              </a:defRPr>
            </a:lvl2pPr>
            <a:lvl3pPr marL="0" lvl="2" indent="0" algn="r">
              <a:spcBef>
                <a:spcPts val="0"/>
              </a:spcBef>
              <a:buNone/>
              <a:defRPr sz="1200">
                <a:solidFill>
                  <a:srgbClr val="9B8F88"/>
                </a:solidFill>
                <a:latin typeface="Arial"/>
                <a:ea typeface="Arial"/>
                <a:cs typeface="Arial"/>
                <a:sym typeface="Arial"/>
              </a:defRPr>
            </a:lvl3pPr>
            <a:lvl4pPr marL="0" lvl="3" indent="0" algn="r">
              <a:spcBef>
                <a:spcPts val="0"/>
              </a:spcBef>
              <a:buNone/>
              <a:defRPr sz="1200">
                <a:solidFill>
                  <a:srgbClr val="9B8F88"/>
                </a:solidFill>
                <a:latin typeface="Arial"/>
                <a:ea typeface="Arial"/>
                <a:cs typeface="Arial"/>
                <a:sym typeface="Arial"/>
              </a:defRPr>
            </a:lvl4pPr>
            <a:lvl5pPr marL="0" lvl="4" indent="0" algn="r">
              <a:spcBef>
                <a:spcPts val="0"/>
              </a:spcBef>
              <a:buNone/>
              <a:defRPr sz="1200">
                <a:solidFill>
                  <a:srgbClr val="9B8F88"/>
                </a:solidFill>
                <a:latin typeface="Arial"/>
                <a:ea typeface="Arial"/>
                <a:cs typeface="Arial"/>
                <a:sym typeface="Arial"/>
              </a:defRPr>
            </a:lvl5pPr>
            <a:lvl6pPr marL="0" lvl="5" indent="0" algn="r">
              <a:spcBef>
                <a:spcPts val="0"/>
              </a:spcBef>
              <a:buNone/>
              <a:defRPr sz="1200">
                <a:solidFill>
                  <a:srgbClr val="9B8F88"/>
                </a:solidFill>
                <a:latin typeface="Arial"/>
                <a:ea typeface="Arial"/>
                <a:cs typeface="Arial"/>
                <a:sym typeface="Arial"/>
              </a:defRPr>
            </a:lvl6pPr>
            <a:lvl7pPr marL="0" lvl="6" indent="0" algn="r">
              <a:spcBef>
                <a:spcPts val="0"/>
              </a:spcBef>
              <a:buNone/>
              <a:defRPr sz="1200">
                <a:solidFill>
                  <a:srgbClr val="9B8F88"/>
                </a:solidFill>
                <a:latin typeface="Arial"/>
                <a:ea typeface="Arial"/>
                <a:cs typeface="Arial"/>
                <a:sym typeface="Arial"/>
              </a:defRPr>
            </a:lvl7pPr>
            <a:lvl8pPr marL="0" lvl="7" indent="0" algn="r">
              <a:spcBef>
                <a:spcPts val="0"/>
              </a:spcBef>
              <a:buNone/>
              <a:defRPr sz="1200">
                <a:solidFill>
                  <a:srgbClr val="9B8F88"/>
                </a:solidFill>
                <a:latin typeface="Arial"/>
                <a:ea typeface="Arial"/>
                <a:cs typeface="Arial"/>
                <a:sym typeface="Arial"/>
              </a:defRPr>
            </a:lvl8pPr>
            <a:lvl9pPr marL="0" lvl="8" indent="0" algn="r">
              <a:spcBef>
                <a:spcPts val="0"/>
              </a:spcBef>
              <a:buNone/>
              <a:defRPr sz="1200">
                <a:solidFill>
                  <a:srgbClr val="9B8F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3"/>
        <p:cNvGrpSpPr/>
        <p:nvPr/>
      </p:nvGrpSpPr>
      <p:grpSpPr>
        <a:xfrm>
          <a:off x="0" y="0"/>
          <a:ext cx="0" cy="0"/>
          <a:chOff x="0" y="0"/>
          <a:chExt cx="0" cy="0"/>
        </a:xfrm>
      </p:grpSpPr>
      <p:sp>
        <p:nvSpPr>
          <p:cNvPr id="64" name="Google Shape;64;p30"/>
          <p:cNvSpPr txBox="1">
            <a:spLocks noGrp="1"/>
          </p:cNvSpPr>
          <p:nvPr>
            <p:ph type="title"/>
          </p:nvPr>
        </p:nvSpPr>
        <p:spPr>
          <a:xfrm>
            <a:off x="415600" y="390467"/>
            <a:ext cx="11360800" cy="1068000"/>
          </a:xfrm>
          <a:prstGeom prst="rect">
            <a:avLst/>
          </a:prstGeom>
          <a:noFill/>
          <a:ln>
            <a:noFill/>
          </a:ln>
        </p:spPr>
        <p:txBody>
          <a:bodyPr spcFirstLastPara="1" wrap="square" lIns="121875" tIns="121875" rIns="121875" bIns="121875" anchor="t" anchorCtr="0">
            <a:noAutofit/>
          </a:bodyPr>
          <a:lstStyle>
            <a:lvl1pPr lvl="0" algn="l">
              <a:lnSpc>
                <a:spcPct val="90000"/>
              </a:lnSpc>
              <a:spcBef>
                <a:spcPts val="0"/>
              </a:spcBef>
              <a:spcAft>
                <a:spcPts val="0"/>
              </a:spcAft>
              <a:buClr>
                <a:schemeClr val="dk1"/>
              </a:buClr>
              <a:buSzPts val="4200"/>
              <a:buFont typeface="Arial"/>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65" name="Google Shape;65;p30"/>
          <p:cNvSpPr txBox="1">
            <a:spLocks noGrp="1"/>
          </p:cNvSpPr>
          <p:nvPr>
            <p:ph type="body" idx="1"/>
          </p:nvPr>
        </p:nvSpPr>
        <p:spPr>
          <a:xfrm>
            <a:off x="415600" y="1638233"/>
            <a:ext cx="11360800" cy="4453600"/>
          </a:xfrm>
          <a:prstGeom prst="rect">
            <a:avLst/>
          </a:prstGeom>
          <a:noFill/>
          <a:ln>
            <a:noFill/>
          </a:ln>
        </p:spPr>
        <p:txBody>
          <a:bodyPr spcFirstLastPara="1" wrap="square" lIns="121875" tIns="121875" rIns="121875" bIns="121875" anchor="t" anchorCtr="0">
            <a:noAutofit/>
          </a:bodyPr>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2133"/>
              </a:spcBef>
              <a:spcAft>
                <a:spcPts val="0"/>
              </a:spcAft>
              <a:buClr>
                <a:schemeClr val="dk1"/>
              </a:buClr>
              <a:buSzPts val="1400"/>
              <a:buChar char="○"/>
              <a:defRPr/>
            </a:lvl2pPr>
            <a:lvl3pPr marL="1371600" lvl="2" indent="-317500" algn="l">
              <a:lnSpc>
                <a:spcPct val="90000"/>
              </a:lnSpc>
              <a:spcBef>
                <a:spcPts val="2133"/>
              </a:spcBef>
              <a:spcAft>
                <a:spcPts val="0"/>
              </a:spcAft>
              <a:buClr>
                <a:schemeClr val="dk1"/>
              </a:buClr>
              <a:buSzPts val="1400"/>
              <a:buChar char="■"/>
              <a:defRPr/>
            </a:lvl3pPr>
            <a:lvl4pPr marL="1828800" lvl="3" indent="-317500" algn="l">
              <a:lnSpc>
                <a:spcPct val="90000"/>
              </a:lnSpc>
              <a:spcBef>
                <a:spcPts val="2133"/>
              </a:spcBef>
              <a:spcAft>
                <a:spcPts val="0"/>
              </a:spcAft>
              <a:buClr>
                <a:schemeClr val="dk1"/>
              </a:buClr>
              <a:buSzPts val="1400"/>
              <a:buChar char="●"/>
              <a:defRPr/>
            </a:lvl4pPr>
            <a:lvl5pPr marL="2286000" lvl="4" indent="-317500" algn="l">
              <a:lnSpc>
                <a:spcPct val="90000"/>
              </a:lnSpc>
              <a:spcBef>
                <a:spcPts val="2133"/>
              </a:spcBef>
              <a:spcAft>
                <a:spcPts val="0"/>
              </a:spcAft>
              <a:buClr>
                <a:schemeClr val="dk1"/>
              </a:buClr>
              <a:buSzPts val="1400"/>
              <a:buChar char="○"/>
              <a:defRPr/>
            </a:lvl5pPr>
            <a:lvl6pPr marL="2743200" lvl="5" indent="-317500" algn="l">
              <a:lnSpc>
                <a:spcPct val="90000"/>
              </a:lnSpc>
              <a:spcBef>
                <a:spcPts val="2133"/>
              </a:spcBef>
              <a:spcAft>
                <a:spcPts val="0"/>
              </a:spcAft>
              <a:buClr>
                <a:schemeClr val="dk1"/>
              </a:buClr>
              <a:buSzPts val="1400"/>
              <a:buChar char="■"/>
              <a:defRPr/>
            </a:lvl6pPr>
            <a:lvl7pPr marL="3200400" lvl="6" indent="-317500" algn="l">
              <a:lnSpc>
                <a:spcPct val="90000"/>
              </a:lnSpc>
              <a:spcBef>
                <a:spcPts val="2133"/>
              </a:spcBef>
              <a:spcAft>
                <a:spcPts val="0"/>
              </a:spcAft>
              <a:buClr>
                <a:schemeClr val="dk1"/>
              </a:buClr>
              <a:buSzPts val="1400"/>
              <a:buChar char="●"/>
              <a:defRPr/>
            </a:lvl7pPr>
            <a:lvl8pPr marL="3657600" lvl="7" indent="-317500" algn="l">
              <a:lnSpc>
                <a:spcPct val="90000"/>
              </a:lnSpc>
              <a:spcBef>
                <a:spcPts val="2133"/>
              </a:spcBef>
              <a:spcAft>
                <a:spcPts val="0"/>
              </a:spcAft>
              <a:buClr>
                <a:schemeClr val="dk1"/>
              </a:buClr>
              <a:buSzPts val="1400"/>
              <a:buChar char="○"/>
              <a:defRPr/>
            </a:lvl8pPr>
            <a:lvl9pPr marL="4114800" lvl="8" indent="-317500" algn="l">
              <a:lnSpc>
                <a:spcPct val="90000"/>
              </a:lnSpc>
              <a:spcBef>
                <a:spcPts val="2133"/>
              </a:spcBef>
              <a:spcAft>
                <a:spcPts val="2133"/>
              </a:spcAft>
              <a:buClr>
                <a:schemeClr val="dk1"/>
              </a:buClr>
              <a:buSzPts val="1400"/>
              <a:buChar char="■"/>
              <a:defRPr/>
            </a:lvl9pPr>
          </a:lstStyle>
          <a:p>
            <a:endParaRPr/>
          </a:p>
        </p:txBody>
      </p:sp>
      <p:sp>
        <p:nvSpPr>
          <p:cNvPr id="66" name="Google Shape;66;p30"/>
          <p:cNvSpPr txBox="1">
            <a:spLocks noGrp="1"/>
          </p:cNvSpPr>
          <p:nvPr>
            <p:ph type="sldNum" idx="12"/>
          </p:nvPr>
        </p:nvSpPr>
        <p:spPr>
          <a:xfrm>
            <a:off x="11296611" y="6217623"/>
            <a:ext cx="731600" cy="524800"/>
          </a:xfrm>
          <a:prstGeom prst="rect">
            <a:avLst/>
          </a:prstGeom>
          <a:noFill/>
          <a:ln>
            <a:noFill/>
          </a:ln>
        </p:spPr>
        <p:txBody>
          <a:bodyPr spcFirstLastPara="1" wrap="square" lIns="121875" tIns="121875" rIns="121875" bIns="121875" anchor="ctr" anchorCtr="0">
            <a:noAutofit/>
          </a:bodyPr>
          <a:lstStyle>
            <a:lvl1pPr marL="0" lvl="0" indent="0" algn="r">
              <a:buClr>
                <a:srgbClr val="9B8F88"/>
              </a:buClr>
              <a:buSzPts val="1200"/>
              <a:buFont typeface="Arial"/>
              <a:buNone/>
              <a:defRPr sz="1200">
                <a:solidFill>
                  <a:srgbClr val="9B8F88"/>
                </a:solidFill>
                <a:latin typeface="Arial"/>
                <a:ea typeface="Arial"/>
                <a:cs typeface="Arial"/>
                <a:sym typeface="Arial"/>
              </a:defRPr>
            </a:lvl1pPr>
            <a:lvl2pPr marL="0" lvl="1" indent="0" algn="r">
              <a:buClr>
                <a:srgbClr val="9B8F88"/>
              </a:buClr>
              <a:buSzPts val="1200"/>
              <a:buFont typeface="Arial"/>
              <a:buNone/>
              <a:defRPr sz="1200">
                <a:solidFill>
                  <a:srgbClr val="9B8F88"/>
                </a:solidFill>
                <a:latin typeface="Arial"/>
                <a:ea typeface="Arial"/>
                <a:cs typeface="Arial"/>
                <a:sym typeface="Arial"/>
              </a:defRPr>
            </a:lvl2pPr>
            <a:lvl3pPr marL="0" lvl="2" indent="0" algn="r">
              <a:buClr>
                <a:srgbClr val="9B8F88"/>
              </a:buClr>
              <a:buSzPts val="1200"/>
              <a:buFont typeface="Arial"/>
              <a:buNone/>
              <a:defRPr sz="1200">
                <a:solidFill>
                  <a:srgbClr val="9B8F88"/>
                </a:solidFill>
                <a:latin typeface="Arial"/>
                <a:ea typeface="Arial"/>
                <a:cs typeface="Arial"/>
                <a:sym typeface="Arial"/>
              </a:defRPr>
            </a:lvl3pPr>
            <a:lvl4pPr marL="0" lvl="3" indent="0" algn="r">
              <a:buClr>
                <a:srgbClr val="9B8F88"/>
              </a:buClr>
              <a:buSzPts val="1200"/>
              <a:buFont typeface="Arial"/>
              <a:buNone/>
              <a:defRPr sz="1200">
                <a:solidFill>
                  <a:srgbClr val="9B8F88"/>
                </a:solidFill>
                <a:latin typeface="Arial"/>
                <a:ea typeface="Arial"/>
                <a:cs typeface="Arial"/>
                <a:sym typeface="Arial"/>
              </a:defRPr>
            </a:lvl4pPr>
            <a:lvl5pPr marL="0" lvl="4" indent="0" algn="r">
              <a:buClr>
                <a:srgbClr val="9B8F88"/>
              </a:buClr>
              <a:buSzPts val="1200"/>
              <a:buFont typeface="Arial"/>
              <a:buNone/>
              <a:defRPr sz="1200">
                <a:solidFill>
                  <a:srgbClr val="9B8F88"/>
                </a:solidFill>
                <a:latin typeface="Arial"/>
                <a:ea typeface="Arial"/>
                <a:cs typeface="Arial"/>
                <a:sym typeface="Arial"/>
              </a:defRPr>
            </a:lvl5pPr>
            <a:lvl6pPr marL="0" lvl="5" indent="0" algn="r">
              <a:buClr>
                <a:srgbClr val="9B8F88"/>
              </a:buClr>
              <a:buSzPts val="1200"/>
              <a:buFont typeface="Arial"/>
              <a:buNone/>
              <a:defRPr sz="1200">
                <a:solidFill>
                  <a:srgbClr val="9B8F88"/>
                </a:solidFill>
                <a:latin typeface="Arial"/>
                <a:ea typeface="Arial"/>
                <a:cs typeface="Arial"/>
                <a:sym typeface="Arial"/>
              </a:defRPr>
            </a:lvl6pPr>
            <a:lvl7pPr marL="0" lvl="6" indent="0" algn="r">
              <a:buClr>
                <a:srgbClr val="9B8F88"/>
              </a:buClr>
              <a:buSzPts val="1200"/>
              <a:buFont typeface="Arial"/>
              <a:buNone/>
              <a:defRPr sz="1200">
                <a:solidFill>
                  <a:srgbClr val="9B8F88"/>
                </a:solidFill>
                <a:latin typeface="Arial"/>
                <a:ea typeface="Arial"/>
                <a:cs typeface="Arial"/>
                <a:sym typeface="Arial"/>
              </a:defRPr>
            </a:lvl7pPr>
            <a:lvl8pPr marL="0" lvl="7" indent="0" algn="r">
              <a:buClr>
                <a:srgbClr val="9B8F88"/>
              </a:buClr>
              <a:buSzPts val="1200"/>
              <a:buFont typeface="Arial"/>
              <a:buNone/>
              <a:defRPr sz="1200">
                <a:solidFill>
                  <a:srgbClr val="9B8F88"/>
                </a:solidFill>
                <a:latin typeface="Arial"/>
                <a:ea typeface="Arial"/>
                <a:cs typeface="Arial"/>
                <a:sym typeface="Arial"/>
              </a:defRPr>
            </a:lvl8pPr>
            <a:lvl9pPr marL="0" lvl="8" indent="0" algn="r">
              <a:buClr>
                <a:srgbClr val="9B8F88"/>
              </a:buClr>
              <a:buSzPts val="1200"/>
              <a:buFont typeface="Arial"/>
              <a:buNone/>
              <a:defRPr sz="1200">
                <a:solidFill>
                  <a:srgbClr val="9B8F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7"/>
        <p:cNvGrpSpPr/>
        <p:nvPr/>
      </p:nvGrpSpPr>
      <p:grpSpPr>
        <a:xfrm>
          <a:off x="0" y="0"/>
          <a:ext cx="0" cy="0"/>
          <a:chOff x="0" y="0"/>
          <a:chExt cx="0" cy="0"/>
        </a:xfrm>
      </p:grpSpPr>
      <p:sp>
        <p:nvSpPr>
          <p:cNvPr id="68" name="Google Shape;68;p31"/>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1"/>
          <p:cNvSpPr>
            <a:spLocks noGrp="1"/>
          </p:cNvSpPr>
          <p:nvPr>
            <p:ph type="pic" idx="2"/>
          </p:nvPr>
        </p:nvSpPr>
        <p:spPr>
          <a:xfrm>
            <a:off x="4654671" y="1600199"/>
            <a:ext cx="6430912" cy="4572001"/>
          </a:xfrm>
          <a:prstGeom prst="rect">
            <a:avLst/>
          </a:prstGeom>
          <a:noFill/>
          <a:ln>
            <a:noFill/>
          </a:ln>
        </p:spPr>
      </p:sp>
      <p:sp>
        <p:nvSpPr>
          <p:cNvPr id="70" name="Google Shape;70;p31"/>
          <p:cNvSpPr txBox="1">
            <a:spLocks noGrp="1"/>
          </p:cNvSpPr>
          <p:nvPr>
            <p:ph type="body" idx="1"/>
          </p:nvPr>
        </p:nvSpPr>
        <p:spPr>
          <a:xfrm>
            <a:off x="1104900" y="1600200"/>
            <a:ext cx="3396996" cy="4572000"/>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200"/>
              </a:spcBef>
              <a:spcAft>
                <a:spcPts val="0"/>
              </a:spcAft>
              <a:buClr>
                <a:schemeClr val="dk1"/>
              </a:buClr>
              <a:buSzPts val="1800"/>
              <a:buNone/>
              <a:defRPr sz="1800"/>
            </a:lvl1pPr>
            <a:lvl2pPr marL="914400" lvl="1" indent="-228600" algn="l">
              <a:lnSpc>
                <a:spcPct val="90000"/>
              </a:lnSpc>
              <a:spcBef>
                <a:spcPts val="600"/>
              </a:spcBef>
              <a:spcAft>
                <a:spcPts val="0"/>
              </a:spcAft>
              <a:buClr>
                <a:schemeClr val="dk1"/>
              </a:buClr>
              <a:buSzPts val="1400"/>
              <a:buNone/>
              <a:defRPr sz="1400"/>
            </a:lvl2pPr>
            <a:lvl3pPr marL="1371600" lvl="2" indent="-228600" algn="l">
              <a:lnSpc>
                <a:spcPct val="90000"/>
              </a:lnSpc>
              <a:spcBef>
                <a:spcPts val="600"/>
              </a:spcBef>
              <a:spcAft>
                <a:spcPts val="0"/>
              </a:spcAft>
              <a:buClr>
                <a:schemeClr val="dk1"/>
              </a:buClr>
              <a:buSzPts val="1200"/>
              <a:buNone/>
              <a:defRPr sz="1200"/>
            </a:lvl3pPr>
            <a:lvl4pPr marL="1828800" lvl="3" indent="-228600" algn="l">
              <a:lnSpc>
                <a:spcPct val="90000"/>
              </a:lnSpc>
              <a:spcBef>
                <a:spcPts val="600"/>
              </a:spcBef>
              <a:spcAft>
                <a:spcPts val="0"/>
              </a:spcAft>
              <a:buClr>
                <a:schemeClr val="dk1"/>
              </a:buClr>
              <a:buSzPts val="1000"/>
              <a:buNone/>
              <a:defRPr sz="1000"/>
            </a:lvl4pPr>
            <a:lvl5pPr marL="2286000" lvl="4" indent="-228600" algn="l">
              <a:lnSpc>
                <a:spcPct val="90000"/>
              </a:lnSpc>
              <a:spcBef>
                <a:spcPts val="6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31"/>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1"/>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1"/>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200">
                <a:solidFill>
                  <a:srgbClr val="9B8F88"/>
                </a:solidFill>
                <a:latin typeface="Arial"/>
                <a:ea typeface="Arial"/>
                <a:cs typeface="Arial"/>
                <a:sym typeface="Arial"/>
              </a:defRPr>
            </a:lvl1pPr>
            <a:lvl2pPr marL="0" lvl="1" indent="0" algn="r">
              <a:spcBef>
                <a:spcPts val="0"/>
              </a:spcBef>
              <a:buNone/>
              <a:defRPr sz="1200">
                <a:solidFill>
                  <a:srgbClr val="9B8F88"/>
                </a:solidFill>
                <a:latin typeface="Arial"/>
                <a:ea typeface="Arial"/>
                <a:cs typeface="Arial"/>
                <a:sym typeface="Arial"/>
              </a:defRPr>
            </a:lvl2pPr>
            <a:lvl3pPr marL="0" lvl="2" indent="0" algn="r">
              <a:spcBef>
                <a:spcPts val="0"/>
              </a:spcBef>
              <a:buNone/>
              <a:defRPr sz="1200">
                <a:solidFill>
                  <a:srgbClr val="9B8F88"/>
                </a:solidFill>
                <a:latin typeface="Arial"/>
                <a:ea typeface="Arial"/>
                <a:cs typeface="Arial"/>
                <a:sym typeface="Arial"/>
              </a:defRPr>
            </a:lvl3pPr>
            <a:lvl4pPr marL="0" lvl="3" indent="0" algn="r">
              <a:spcBef>
                <a:spcPts val="0"/>
              </a:spcBef>
              <a:buNone/>
              <a:defRPr sz="1200">
                <a:solidFill>
                  <a:srgbClr val="9B8F88"/>
                </a:solidFill>
                <a:latin typeface="Arial"/>
                <a:ea typeface="Arial"/>
                <a:cs typeface="Arial"/>
                <a:sym typeface="Arial"/>
              </a:defRPr>
            </a:lvl4pPr>
            <a:lvl5pPr marL="0" lvl="4" indent="0" algn="r">
              <a:spcBef>
                <a:spcPts val="0"/>
              </a:spcBef>
              <a:buNone/>
              <a:defRPr sz="1200">
                <a:solidFill>
                  <a:srgbClr val="9B8F88"/>
                </a:solidFill>
                <a:latin typeface="Arial"/>
                <a:ea typeface="Arial"/>
                <a:cs typeface="Arial"/>
                <a:sym typeface="Arial"/>
              </a:defRPr>
            </a:lvl5pPr>
            <a:lvl6pPr marL="0" lvl="5" indent="0" algn="r">
              <a:spcBef>
                <a:spcPts val="0"/>
              </a:spcBef>
              <a:buNone/>
              <a:defRPr sz="1200">
                <a:solidFill>
                  <a:srgbClr val="9B8F88"/>
                </a:solidFill>
                <a:latin typeface="Arial"/>
                <a:ea typeface="Arial"/>
                <a:cs typeface="Arial"/>
                <a:sym typeface="Arial"/>
              </a:defRPr>
            </a:lvl6pPr>
            <a:lvl7pPr marL="0" lvl="6" indent="0" algn="r">
              <a:spcBef>
                <a:spcPts val="0"/>
              </a:spcBef>
              <a:buNone/>
              <a:defRPr sz="1200">
                <a:solidFill>
                  <a:srgbClr val="9B8F88"/>
                </a:solidFill>
                <a:latin typeface="Arial"/>
                <a:ea typeface="Arial"/>
                <a:cs typeface="Arial"/>
                <a:sym typeface="Arial"/>
              </a:defRPr>
            </a:lvl7pPr>
            <a:lvl8pPr marL="0" lvl="7" indent="0" algn="r">
              <a:spcBef>
                <a:spcPts val="0"/>
              </a:spcBef>
              <a:buNone/>
              <a:defRPr sz="1200">
                <a:solidFill>
                  <a:srgbClr val="9B8F88"/>
                </a:solidFill>
                <a:latin typeface="Arial"/>
                <a:ea typeface="Arial"/>
                <a:cs typeface="Arial"/>
                <a:sym typeface="Arial"/>
              </a:defRPr>
            </a:lvl8pPr>
            <a:lvl9pPr marL="0" lvl="8" indent="0" algn="r">
              <a:spcBef>
                <a:spcPts val="0"/>
              </a:spcBef>
              <a:buNone/>
              <a:defRPr sz="1200">
                <a:solidFill>
                  <a:srgbClr val="9B8F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re de section" type="secHead">
  <p:cSld name="SECTION_HEADER">
    <p:spTree>
      <p:nvGrpSpPr>
        <p:cNvPr id="1" name="Shape 74"/>
        <p:cNvGrpSpPr/>
        <p:nvPr/>
      </p:nvGrpSpPr>
      <p:grpSpPr>
        <a:xfrm>
          <a:off x="0" y="0"/>
          <a:ext cx="0" cy="0"/>
          <a:chOff x="0" y="0"/>
          <a:chExt cx="0" cy="0"/>
        </a:xfrm>
      </p:grpSpPr>
      <p:grpSp>
        <p:nvGrpSpPr>
          <p:cNvPr id="75" name="Google Shape;75;p32"/>
          <p:cNvGrpSpPr/>
          <p:nvPr/>
        </p:nvGrpSpPr>
        <p:grpSpPr>
          <a:xfrm>
            <a:off x="0" y="2514600"/>
            <a:ext cx="12192000" cy="3194035"/>
            <a:chOff x="647402" y="2514600"/>
            <a:chExt cx="10838688" cy="3194035"/>
          </a:xfrm>
        </p:grpSpPr>
        <p:grpSp>
          <p:nvGrpSpPr>
            <p:cNvPr id="76" name="Google Shape;76;p32"/>
            <p:cNvGrpSpPr/>
            <p:nvPr/>
          </p:nvGrpSpPr>
          <p:grpSpPr>
            <a:xfrm>
              <a:off x="647402" y="2514600"/>
              <a:ext cx="10838688" cy="63125"/>
              <a:chOff x="507492" y="1501519"/>
              <a:chExt cx="8129016" cy="63125"/>
            </a:xfrm>
          </p:grpSpPr>
          <p:cxnSp>
            <p:nvCxnSpPr>
              <p:cNvPr id="77" name="Google Shape;77;p32"/>
              <p:cNvCxnSpPr/>
              <p:nvPr/>
            </p:nvCxnSpPr>
            <p:spPr>
              <a:xfrm>
                <a:off x="507492" y="1564644"/>
                <a:ext cx="8129016" cy="0"/>
              </a:xfrm>
              <a:prstGeom prst="straightConnector1">
                <a:avLst/>
              </a:prstGeom>
              <a:noFill/>
              <a:ln w="38100" cap="flat" cmpd="sng">
                <a:solidFill>
                  <a:schemeClr val="dk1"/>
                </a:solidFill>
                <a:prstDash val="solid"/>
                <a:miter lim="800000"/>
                <a:headEnd type="none" w="sm" len="sm"/>
                <a:tailEnd type="none" w="sm" len="sm"/>
              </a:ln>
            </p:spPr>
          </p:cxnSp>
          <p:cxnSp>
            <p:nvCxnSpPr>
              <p:cNvPr id="78" name="Google Shape;78;p32"/>
              <p:cNvCxnSpPr/>
              <p:nvPr/>
            </p:nvCxnSpPr>
            <p:spPr>
              <a:xfrm>
                <a:off x="507492" y="1501519"/>
                <a:ext cx="8129016" cy="0"/>
              </a:xfrm>
              <a:prstGeom prst="straightConnector1">
                <a:avLst/>
              </a:prstGeom>
              <a:noFill/>
              <a:ln w="12700" cap="flat" cmpd="sng">
                <a:solidFill>
                  <a:schemeClr val="dk1"/>
                </a:solidFill>
                <a:prstDash val="solid"/>
                <a:miter lim="800000"/>
                <a:headEnd type="none" w="sm" len="sm"/>
                <a:tailEnd type="none" w="sm" len="sm"/>
              </a:ln>
            </p:spPr>
          </p:cxnSp>
        </p:grpSp>
        <p:sp>
          <p:nvSpPr>
            <p:cNvPr id="79" name="Google Shape;79;p32"/>
            <p:cNvSpPr/>
            <p:nvPr/>
          </p:nvSpPr>
          <p:spPr>
            <a:xfrm>
              <a:off x="647402" y="2640850"/>
              <a:ext cx="10838688" cy="294153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80" name="Google Shape;80;p32"/>
            <p:cNvGrpSpPr/>
            <p:nvPr/>
          </p:nvGrpSpPr>
          <p:grpSpPr>
            <a:xfrm rot="10800000">
              <a:off x="647402" y="5645510"/>
              <a:ext cx="10838688" cy="63125"/>
              <a:chOff x="507492" y="1501519"/>
              <a:chExt cx="8129016" cy="63125"/>
            </a:xfrm>
          </p:grpSpPr>
          <p:cxnSp>
            <p:nvCxnSpPr>
              <p:cNvPr id="81" name="Google Shape;81;p32"/>
              <p:cNvCxnSpPr/>
              <p:nvPr/>
            </p:nvCxnSpPr>
            <p:spPr>
              <a:xfrm>
                <a:off x="507492" y="1564644"/>
                <a:ext cx="8129016" cy="0"/>
              </a:xfrm>
              <a:prstGeom prst="straightConnector1">
                <a:avLst/>
              </a:prstGeom>
              <a:noFill/>
              <a:ln w="38100" cap="flat" cmpd="sng">
                <a:solidFill>
                  <a:schemeClr val="dk1"/>
                </a:solidFill>
                <a:prstDash val="solid"/>
                <a:miter lim="800000"/>
                <a:headEnd type="none" w="sm" len="sm"/>
                <a:tailEnd type="none" w="sm" len="sm"/>
              </a:ln>
            </p:spPr>
          </p:cxnSp>
          <p:cxnSp>
            <p:nvCxnSpPr>
              <p:cNvPr id="82" name="Google Shape;82;p32"/>
              <p:cNvCxnSpPr/>
              <p:nvPr/>
            </p:nvCxnSpPr>
            <p:spPr>
              <a:xfrm>
                <a:off x="507492" y="1501519"/>
                <a:ext cx="8129016" cy="0"/>
              </a:xfrm>
              <a:prstGeom prst="straightConnector1">
                <a:avLst/>
              </a:prstGeom>
              <a:noFill/>
              <a:ln w="12700" cap="flat" cmpd="sng">
                <a:solidFill>
                  <a:schemeClr val="dk1"/>
                </a:solidFill>
                <a:prstDash val="solid"/>
                <a:miter lim="800000"/>
                <a:headEnd type="none" w="sm" len="sm"/>
                <a:tailEnd type="none" w="sm" len="sm"/>
              </a:ln>
            </p:spPr>
          </p:cxnSp>
        </p:grpSp>
      </p:grpSp>
      <p:sp>
        <p:nvSpPr>
          <p:cNvPr id="83" name="Google Shape;83;p32"/>
          <p:cNvSpPr txBox="1">
            <a:spLocks noGrp="1"/>
          </p:cNvSpPr>
          <p:nvPr>
            <p:ph type="title"/>
          </p:nvPr>
        </p:nvSpPr>
        <p:spPr>
          <a:xfrm>
            <a:off x="1104899" y="2971806"/>
            <a:ext cx="10071099" cy="1684150"/>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lt1"/>
              </a:buClr>
              <a:buSzPts val="4400"/>
              <a:buFont typeface="Arial"/>
              <a:buNone/>
              <a:defRPr sz="44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32"/>
          <p:cNvSpPr txBox="1">
            <a:spLocks noGrp="1"/>
          </p:cNvSpPr>
          <p:nvPr>
            <p:ph type="body" idx="1"/>
          </p:nvPr>
        </p:nvSpPr>
        <p:spPr>
          <a:xfrm>
            <a:off x="1104899" y="4655956"/>
            <a:ext cx="10071099" cy="509750"/>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0"/>
              </a:spcBef>
              <a:spcAft>
                <a:spcPts val="0"/>
              </a:spcAft>
              <a:buClr>
                <a:schemeClr val="lt1"/>
              </a:buClr>
              <a:buSzPts val="1600"/>
              <a:buNone/>
              <a:defRPr sz="1600">
                <a:solidFill>
                  <a:schemeClr val="lt1"/>
                </a:solidFill>
              </a:defRPr>
            </a:lvl1pPr>
            <a:lvl2pPr marL="914400" lvl="1" indent="-228600" algn="l">
              <a:lnSpc>
                <a:spcPct val="90000"/>
              </a:lnSpc>
              <a:spcBef>
                <a:spcPts val="600"/>
              </a:spcBef>
              <a:spcAft>
                <a:spcPts val="0"/>
              </a:spcAft>
              <a:buClr>
                <a:srgbClr val="969391"/>
              </a:buClr>
              <a:buSzPts val="2000"/>
              <a:buNone/>
              <a:defRPr sz="2000">
                <a:solidFill>
                  <a:srgbClr val="969391"/>
                </a:solidFill>
              </a:defRPr>
            </a:lvl2pPr>
            <a:lvl3pPr marL="1371600" lvl="2" indent="-228600" algn="l">
              <a:lnSpc>
                <a:spcPct val="90000"/>
              </a:lnSpc>
              <a:spcBef>
                <a:spcPts val="600"/>
              </a:spcBef>
              <a:spcAft>
                <a:spcPts val="0"/>
              </a:spcAft>
              <a:buClr>
                <a:srgbClr val="969391"/>
              </a:buClr>
              <a:buSzPts val="1800"/>
              <a:buNone/>
              <a:defRPr sz="1800">
                <a:solidFill>
                  <a:srgbClr val="969391"/>
                </a:solidFill>
              </a:defRPr>
            </a:lvl3pPr>
            <a:lvl4pPr marL="1828800" lvl="3" indent="-228600" algn="l">
              <a:lnSpc>
                <a:spcPct val="90000"/>
              </a:lnSpc>
              <a:spcBef>
                <a:spcPts val="600"/>
              </a:spcBef>
              <a:spcAft>
                <a:spcPts val="0"/>
              </a:spcAft>
              <a:buClr>
                <a:srgbClr val="969391"/>
              </a:buClr>
              <a:buSzPts val="1600"/>
              <a:buNone/>
              <a:defRPr sz="1600">
                <a:solidFill>
                  <a:srgbClr val="969391"/>
                </a:solidFill>
              </a:defRPr>
            </a:lvl4pPr>
            <a:lvl5pPr marL="2286000" lvl="4" indent="-228600" algn="l">
              <a:lnSpc>
                <a:spcPct val="90000"/>
              </a:lnSpc>
              <a:spcBef>
                <a:spcPts val="600"/>
              </a:spcBef>
              <a:spcAft>
                <a:spcPts val="0"/>
              </a:spcAft>
              <a:buClr>
                <a:srgbClr val="969391"/>
              </a:buClr>
              <a:buSzPts val="1600"/>
              <a:buNone/>
              <a:defRPr sz="1600">
                <a:solidFill>
                  <a:srgbClr val="969391"/>
                </a:solidFill>
              </a:defRPr>
            </a:lvl5pPr>
            <a:lvl6pPr marL="2743200" lvl="5" indent="-228600" algn="l">
              <a:lnSpc>
                <a:spcPct val="90000"/>
              </a:lnSpc>
              <a:spcBef>
                <a:spcPts val="500"/>
              </a:spcBef>
              <a:spcAft>
                <a:spcPts val="0"/>
              </a:spcAft>
              <a:buClr>
                <a:srgbClr val="969391"/>
              </a:buClr>
              <a:buSzPts val="1600"/>
              <a:buNone/>
              <a:defRPr sz="1600">
                <a:solidFill>
                  <a:srgbClr val="969391"/>
                </a:solidFill>
              </a:defRPr>
            </a:lvl6pPr>
            <a:lvl7pPr marL="3200400" lvl="6" indent="-228600" algn="l">
              <a:lnSpc>
                <a:spcPct val="90000"/>
              </a:lnSpc>
              <a:spcBef>
                <a:spcPts val="500"/>
              </a:spcBef>
              <a:spcAft>
                <a:spcPts val="0"/>
              </a:spcAft>
              <a:buClr>
                <a:srgbClr val="969391"/>
              </a:buClr>
              <a:buSzPts val="1600"/>
              <a:buNone/>
              <a:defRPr sz="1600">
                <a:solidFill>
                  <a:srgbClr val="969391"/>
                </a:solidFill>
              </a:defRPr>
            </a:lvl7pPr>
            <a:lvl8pPr marL="3657600" lvl="7" indent="-228600" algn="l">
              <a:lnSpc>
                <a:spcPct val="90000"/>
              </a:lnSpc>
              <a:spcBef>
                <a:spcPts val="500"/>
              </a:spcBef>
              <a:spcAft>
                <a:spcPts val="0"/>
              </a:spcAft>
              <a:buClr>
                <a:srgbClr val="969391"/>
              </a:buClr>
              <a:buSzPts val="1600"/>
              <a:buNone/>
              <a:defRPr sz="1600">
                <a:solidFill>
                  <a:srgbClr val="969391"/>
                </a:solidFill>
              </a:defRPr>
            </a:lvl8pPr>
            <a:lvl9pPr marL="4114800" lvl="8" indent="-228600" algn="l">
              <a:lnSpc>
                <a:spcPct val="90000"/>
              </a:lnSpc>
              <a:spcBef>
                <a:spcPts val="500"/>
              </a:spcBef>
              <a:spcAft>
                <a:spcPts val="0"/>
              </a:spcAft>
              <a:buClr>
                <a:srgbClr val="969391"/>
              </a:buClr>
              <a:buSzPts val="1600"/>
              <a:buNone/>
              <a:defRPr sz="1600">
                <a:solidFill>
                  <a:srgbClr val="969391"/>
                </a:solidFill>
              </a:defRPr>
            </a:lvl9pPr>
          </a:lstStyle>
          <a:p>
            <a:endParaRPr/>
          </a:p>
        </p:txBody>
      </p:sp>
      <p:sp>
        <p:nvSpPr>
          <p:cNvPr id="85" name="Google Shape;85;p32"/>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2"/>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2"/>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200">
                <a:solidFill>
                  <a:srgbClr val="9B8F88"/>
                </a:solidFill>
                <a:latin typeface="Arial"/>
                <a:ea typeface="Arial"/>
                <a:cs typeface="Arial"/>
                <a:sym typeface="Arial"/>
              </a:defRPr>
            </a:lvl1pPr>
            <a:lvl2pPr marL="0" lvl="1" indent="0" algn="r">
              <a:spcBef>
                <a:spcPts val="0"/>
              </a:spcBef>
              <a:buNone/>
              <a:defRPr sz="1200">
                <a:solidFill>
                  <a:srgbClr val="9B8F88"/>
                </a:solidFill>
                <a:latin typeface="Arial"/>
                <a:ea typeface="Arial"/>
                <a:cs typeface="Arial"/>
                <a:sym typeface="Arial"/>
              </a:defRPr>
            </a:lvl2pPr>
            <a:lvl3pPr marL="0" lvl="2" indent="0" algn="r">
              <a:spcBef>
                <a:spcPts val="0"/>
              </a:spcBef>
              <a:buNone/>
              <a:defRPr sz="1200">
                <a:solidFill>
                  <a:srgbClr val="9B8F88"/>
                </a:solidFill>
                <a:latin typeface="Arial"/>
                <a:ea typeface="Arial"/>
                <a:cs typeface="Arial"/>
                <a:sym typeface="Arial"/>
              </a:defRPr>
            </a:lvl3pPr>
            <a:lvl4pPr marL="0" lvl="3" indent="0" algn="r">
              <a:spcBef>
                <a:spcPts val="0"/>
              </a:spcBef>
              <a:buNone/>
              <a:defRPr sz="1200">
                <a:solidFill>
                  <a:srgbClr val="9B8F88"/>
                </a:solidFill>
                <a:latin typeface="Arial"/>
                <a:ea typeface="Arial"/>
                <a:cs typeface="Arial"/>
                <a:sym typeface="Arial"/>
              </a:defRPr>
            </a:lvl4pPr>
            <a:lvl5pPr marL="0" lvl="4" indent="0" algn="r">
              <a:spcBef>
                <a:spcPts val="0"/>
              </a:spcBef>
              <a:buNone/>
              <a:defRPr sz="1200">
                <a:solidFill>
                  <a:srgbClr val="9B8F88"/>
                </a:solidFill>
                <a:latin typeface="Arial"/>
                <a:ea typeface="Arial"/>
                <a:cs typeface="Arial"/>
                <a:sym typeface="Arial"/>
              </a:defRPr>
            </a:lvl5pPr>
            <a:lvl6pPr marL="0" lvl="5" indent="0" algn="r">
              <a:spcBef>
                <a:spcPts val="0"/>
              </a:spcBef>
              <a:buNone/>
              <a:defRPr sz="1200">
                <a:solidFill>
                  <a:srgbClr val="9B8F88"/>
                </a:solidFill>
                <a:latin typeface="Arial"/>
                <a:ea typeface="Arial"/>
                <a:cs typeface="Arial"/>
                <a:sym typeface="Arial"/>
              </a:defRPr>
            </a:lvl6pPr>
            <a:lvl7pPr marL="0" lvl="6" indent="0" algn="r">
              <a:spcBef>
                <a:spcPts val="0"/>
              </a:spcBef>
              <a:buNone/>
              <a:defRPr sz="1200">
                <a:solidFill>
                  <a:srgbClr val="9B8F88"/>
                </a:solidFill>
                <a:latin typeface="Arial"/>
                <a:ea typeface="Arial"/>
                <a:cs typeface="Arial"/>
                <a:sym typeface="Arial"/>
              </a:defRPr>
            </a:lvl7pPr>
            <a:lvl8pPr marL="0" lvl="7" indent="0" algn="r">
              <a:spcBef>
                <a:spcPts val="0"/>
              </a:spcBef>
              <a:buNone/>
              <a:defRPr sz="1200">
                <a:solidFill>
                  <a:srgbClr val="9B8F88"/>
                </a:solidFill>
                <a:latin typeface="Arial"/>
                <a:ea typeface="Arial"/>
                <a:cs typeface="Arial"/>
                <a:sym typeface="Arial"/>
              </a:defRPr>
            </a:lvl8pPr>
            <a:lvl9pPr marL="0" lvl="8" indent="0" algn="r">
              <a:spcBef>
                <a:spcPts val="0"/>
              </a:spcBef>
              <a:buNone/>
              <a:defRPr sz="1200">
                <a:solidFill>
                  <a:srgbClr val="9B8F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pic>
        <p:nvPicPr>
          <p:cNvPr id="88" name="Google Shape;88;p32"/>
          <p:cNvPicPr preferRelativeResize="0"/>
          <p:nvPr/>
        </p:nvPicPr>
        <p:blipFill rotWithShape="1">
          <a:blip r:embed="rId2">
            <a:alphaModFix/>
          </a:blip>
          <a:srcRect/>
          <a:stretch/>
        </p:blipFill>
        <p:spPr>
          <a:xfrm>
            <a:off x="1325880" y="0"/>
            <a:ext cx="1783188" cy="29718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1104900" y="1600200"/>
            <a:ext cx="9982200" cy="457200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8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1pPr>
            <a:lvl2pPr marL="914400" marR="0" lvl="1" indent="-330200" algn="l" rtl="0">
              <a:lnSpc>
                <a:spcPct val="90000"/>
              </a:lnSpc>
              <a:spcBef>
                <a:spcPts val="60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2pPr>
            <a:lvl3pPr marL="1371600" marR="0" lvl="2" indent="-317500" algn="l" rtl="0">
              <a:lnSpc>
                <a:spcPct val="90000"/>
              </a:lnSpc>
              <a:spcBef>
                <a:spcPts val="6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3pPr>
            <a:lvl4pPr marL="1828800" marR="0" lvl="3" indent="-317500" algn="l" rtl="0">
              <a:lnSpc>
                <a:spcPct val="90000"/>
              </a:lnSpc>
              <a:spcBef>
                <a:spcPts val="6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6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5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5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5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5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9pPr>
          </a:lstStyle>
          <a:p>
            <a:endParaRPr/>
          </a:p>
        </p:txBody>
      </p:sp>
      <p:sp>
        <p:nvSpPr>
          <p:cNvPr id="12" name="Google Shape;12;p23"/>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marR="0" lvl="0" algn="l" rtl="0">
              <a:spcBef>
                <a:spcPts val="0"/>
              </a:spcBef>
              <a:spcAft>
                <a:spcPts val="0"/>
              </a:spcAft>
              <a:buSzPts val="1400"/>
              <a:buNone/>
              <a:defRPr sz="1200" b="0" i="0" u="none" strike="noStrike" cap="none">
                <a:solidFill>
                  <a:srgbClr val="9B8F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3"/>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marR="0" lvl="0" algn="ctr" rtl="0">
              <a:spcBef>
                <a:spcPts val="0"/>
              </a:spcBef>
              <a:spcAft>
                <a:spcPts val="0"/>
              </a:spcAft>
              <a:buSzPts val="1400"/>
              <a:buNone/>
              <a:defRPr sz="1200" b="0" i="0" u="none" strike="noStrike" cap="none">
                <a:solidFill>
                  <a:srgbClr val="9B8F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3"/>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marR="0" lvl="0" indent="0" algn="r" rtl="0">
              <a:spcBef>
                <a:spcPts val="0"/>
              </a:spcBef>
              <a:buNone/>
              <a:defRPr sz="1200" b="0" i="0" u="none" strike="noStrike" cap="none">
                <a:solidFill>
                  <a:srgbClr val="9B8F88"/>
                </a:solidFill>
                <a:latin typeface="Arial"/>
                <a:ea typeface="Arial"/>
                <a:cs typeface="Arial"/>
                <a:sym typeface="Arial"/>
              </a:defRPr>
            </a:lvl1pPr>
            <a:lvl2pPr marL="0" marR="0" lvl="1" indent="0" algn="r" rtl="0">
              <a:spcBef>
                <a:spcPts val="0"/>
              </a:spcBef>
              <a:buNone/>
              <a:defRPr sz="1200" b="0" i="0" u="none" strike="noStrike" cap="none">
                <a:solidFill>
                  <a:srgbClr val="9B8F88"/>
                </a:solidFill>
                <a:latin typeface="Arial"/>
                <a:ea typeface="Arial"/>
                <a:cs typeface="Arial"/>
                <a:sym typeface="Arial"/>
              </a:defRPr>
            </a:lvl2pPr>
            <a:lvl3pPr marL="0" marR="0" lvl="2" indent="0" algn="r" rtl="0">
              <a:spcBef>
                <a:spcPts val="0"/>
              </a:spcBef>
              <a:buNone/>
              <a:defRPr sz="1200" b="0" i="0" u="none" strike="noStrike" cap="none">
                <a:solidFill>
                  <a:srgbClr val="9B8F88"/>
                </a:solidFill>
                <a:latin typeface="Arial"/>
                <a:ea typeface="Arial"/>
                <a:cs typeface="Arial"/>
                <a:sym typeface="Arial"/>
              </a:defRPr>
            </a:lvl3pPr>
            <a:lvl4pPr marL="0" marR="0" lvl="3" indent="0" algn="r" rtl="0">
              <a:spcBef>
                <a:spcPts val="0"/>
              </a:spcBef>
              <a:buNone/>
              <a:defRPr sz="1200" b="0" i="0" u="none" strike="noStrike" cap="none">
                <a:solidFill>
                  <a:srgbClr val="9B8F88"/>
                </a:solidFill>
                <a:latin typeface="Arial"/>
                <a:ea typeface="Arial"/>
                <a:cs typeface="Arial"/>
                <a:sym typeface="Arial"/>
              </a:defRPr>
            </a:lvl4pPr>
            <a:lvl5pPr marL="0" marR="0" lvl="4" indent="0" algn="r" rtl="0">
              <a:spcBef>
                <a:spcPts val="0"/>
              </a:spcBef>
              <a:buNone/>
              <a:defRPr sz="1200" b="0" i="0" u="none" strike="noStrike" cap="none">
                <a:solidFill>
                  <a:srgbClr val="9B8F88"/>
                </a:solidFill>
                <a:latin typeface="Arial"/>
                <a:ea typeface="Arial"/>
                <a:cs typeface="Arial"/>
                <a:sym typeface="Arial"/>
              </a:defRPr>
            </a:lvl5pPr>
            <a:lvl6pPr marL="0" marR="0" lvl="5" indent="0" algn="r" rtl="0">
              <a:spcBef>
                <a:spcPts val="0"/>
              </a:spcBef>
              <a:buNone/>
              <a:defRPr sz="1200" b="0" i="0" u="none" strike="noStrike" cap="none">
                <a:solidFill>
                  <a:srgbClr val="9B8F88"/>
                </a:solidFill>
                <a:latin typeface="Arial"/>
                <a:ea typeface="Arial"/>
                <a:cs typeface="Arial"/>
                <a:sym typeface="Arial"/>
              </a:defRPr>
            </a:lvl6pPr>
            <a:lvl7pPr marL="0" marR="0" lvl="6" indent="0" algn="r" rtl="0">
              <a:spcBef>
                <a:spcPts val="0"/>
              </a:spcBef>
              <a:buNone/>
              <a:defRPr sz="1200" b="0" i="0" u="none" strike="noStrike" cap="none">
                <a:solidFill>
                  <a:srgbClr val="9B8F88"/>
                </a:solidFill>
                <a:latin typeface="Arial"/>
                <a:ea typeface="Arial"/>
                <a:cs typeface="Arial"/>
                <a:sym typeface="Arial"/>
              </a:defRPr>
            </a:lvl7pPr>
            <a:lvl8pPr marL="0" marR="0" lvl="7" indent="0" algn="r" rtl="0">
              <a:spcBef>
                <a:spcPts val="0"/>
              </a:spcBef>
              <a:buNone/>
              <a:defRPr sz="1200" b="0" i="0" u="none" strike="noStrike" cap="none">
                <a:solidFill>
                  <a:srgbClr val="9B8F88"/>
                </a:solidFill>
                <a:latin typeface="Arial"/>
                <a:ea typeface="Arial"/>
                <a:cs typeface="Arial"/>
                <a:sym typeface="Arial"/>
              </a:defRPr>
            </a:lvl8pPr>
            <a:lvl9pPr marL="0" marR="0" lvl="8" indent="0" algn="r" rtl="0">
              <a:spcBef>
                <a:spcPts val="0"/>
              </a:spcBef>
              <a:buNone/>
              <a:defRPr sz="1200" b="0" i="0" u="none" strike="noStrike" cap="none">
                <a:solidFill>
                  <a:srgbClr val="9B8F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grpSp>
        <p:nvGrpSpPr>
          <p:cNvPr id="15" name="Google Shape;15;p23"/>
          <p:cNvGrpSpPr/>
          <p:nvPr/>
        </p:nvGrpSpPr>
        <p:grpSpPr>
          <a:xfrm>
            <a:off x="1103376" y="1219201"/>
            <a:ext cx="9985248" cy="84403"/>
            <a:chOff x="1073150" y="1219201"/>
            <a:chExt cx="10058400" cy="63125"/>
          </a:xfrm>
        </p:grpSpPr>
        <p:cxnSp>
          <p:nvCxnSpPr>
            <p:cNvPr id="16" name="Google Shape;16;p23"/>
            <p:cNvCxnSpPr/>
            <p:nvPr/>
          </p:nvCxnSpPr>
          <p:spPr>
            <a:xfrm rot="10800000">
              <a:off x="1073150" y="1219201"/>
              <a:ext cx="10058400" cy="0"/>
            </a:xfrm>
            <a:prstGeom prst="straightConnector1">
              <a:avLst/>
            </a:prstGeom>
            <a:noFill/>
            <a:ln w="38100" cap="flat" cmpd="sng">
              <a:solidFill>
                <a:schemeClr val="dk1"/>
              </a:solidFill>
              <a:prstDash val="solid"/>
              <a:miter lim="800000"/>
              <a:headEnd type="none" w="sm" len="sm"/>
              <a:tailEnd type="none" w="sm" len="sm"/>
            </a:ln>
          </p:spPr>
        </p:cxnSp>
        <p:cxnSp>
          <p:nvCxnSpPr>
            <p:cNvPr id="17" name="Google Shape;17;p23"/>
            <p:cNvCxnSpPr/>
            <p:nvPr/>
          </p:nvCxnSpPr>
          <p:spPr>
            <a:xfrm rot="10800000">
              <a:off x="1073150" y="1282326"/>
              <a:ext cx="10058400" cy="0"/>
            </a:xfrm>
            <a:prstGeom prst="straightConnector1">
              <a:avLst/>
            </a:prstGeom>
            <a:noFill/>
            <a:ln w="12700" cap="flat" cmpd="sng">
              <a:solidFill>
                <a:schemeClr val="dk1"/>
              </a:solidFill>
              <a:prstDash val="solid"/>
              <a:miter lim="800000"/>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120"/>
        <p:cNvGrpSpPr/>
        <p:nvPr/>
      </p:nvGrpSpPr>
      <p:grpSpPr>
        <a:xfrm>
          <a:off x="0" y="0"/>
          <a:ext cx="0" cy="0"/>
          <a:chOff x="0" y="0"/>
          <a:chExt cx="0" cy="0"/>
        </a:xfrm>
      </p:grpSpPr>
      <p:sp>
        <p:nvSpPr>
          <p:cNvPr id="121" name="Google Shape;121;g2570fbc45be_0_128"/>
          <p:cNvSpPr txBox="1">
            <a:spLocks noGrp="1"/>
          </p:cNvSpPr>
          <p:nvPr>
            <p:ph type="title"/>
          </p:nvPr>
        </p:nvSpPr>
        <p:spPr>
          <a:xfrm>
            <a:off x="415600" y="593367"/>
            <a:ext cx="11360700" cy="9432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accent1"/>
              </a:buClr>
              <a:buSzPts val="4800"/>
              <a:buFont typeface="PT Sans Narrow"/>
              <a:buNone/>
              <a:defRPr sz="48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4800"/>
              <a:buFont typeface="PT Sans Narrow"/>
              <a:buNone/>
              <a:defRPr sz="48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4800"/>
              <a:buFont typeface="PT Sans Narrow"/>
              <a:buNone/>
              <a:defRPr sz="48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4800"/>
              <a:buFont typeface="PT Sans Narrow"/>
              <a:buNone/>
              <a:defRPr sz="48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4800"/>
              <a:buFont typeface="PT Sans Narrow"/>
              <a:buNone/>
              <a:defRPr sz="48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4800"/>
              <a:buFont typeface="PT Sans Narrow"/>
              <a:buNone/>
              <a:defRPr sz="48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4800"/>
              <a:buFont typeface="PT Sans Narrow"/>
              <a:buNone/>
              <a:defRPr sz="48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4800"/>
              <a:buFont typeface="PT Sans Narrow"/>
              <a:buNone/>
              <a:defRPr sz="48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4800"/>
              <a:buFont typeface="PT Sans Narrow"/>
              <a:buNone/>
              <a:defRPr sz="4800" b="1" i="0" u="none" strike="noStrike" cap="none">
                <a:solidFill>
                  <a:schemeClr val="accent1"/>
                </a:solidFill>
                <a:latin typeface="PT Sans Narrow"/>
                <a:ea typeface="PT Sans Narrow"/>
                <a:cs typeface="PT Sans Narrow"/>
                <a:sym typeface="PT Sans Narrow"/>
              </a:defRPr>
            </a:lvl9pPr>
          </a:lstStyle>
          <a:p>
            <a:endParaRPr/>
          </a:p>
        </p:txBody>
      </p:sp>
      <p:sp>
        <p:nvSpPr>
          <p:cNvPr id="122" name="Google Shape;122;g2570fbc45be_0_128"/>
          <p:cNvSpPr txBox="1">
            <a:spLocks noGrp="1"/>
          </p:cNvSpPr>
          <p:nvPr>
            <p:ph type="body" idx="1"/>
          </p:nvPr>
        </p:nvSpPr>
        <p:spPr>
          <a:xfrm>
            <a:off x="415600" y="1688433"/>
            <a:ext cx="11360700" cy="44037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dk2"/>
              </a:buClr>
              <a:buSzPts val="2400"/>
              <a:buFont typeface="Open Sans"/>
              <a:buChar char="●"/>
              <a:defRPr sz="2400" b="0" i="0" u="none" strike="noStrike" cap="none">
                <a:solidFill>
                  <a:schemeClr val="dk2"/>
                </a:solidFill>
                <a:latin typeface="Open Sans"/>
                <a:ea typeface="Open Sans"/>
                <a:cs typeface="Open Sans"/>
                <a:sym typeface="Open Sans"/>
              </a:defRPr>
            </a:lvl1pPr>
            <a:lvl2pPr marL="914400" marR="0" lvl="1" indent="-349250" algn="l" rtl="0">
              <a:lnSpc>
                <a:spcPct val="115000"/>
              </a:lnSpc>
              <a:spcBef>
                <a:spcPts val="0"/>
              </a:spcBef>
              <a:spcAft>
                <a:spcPts val="0"/>
              </a:spcAft>
              <a:buClr>
                <a:schemeClr val="dk2"/>
              </a:buClr>
              <a:buSzPts val="1900"/>
              <a:buFont typeface="Open Sans"/>
              <a:buChar char="○"/>
              <a:defRPr sz="1900" b="0" i="0" u="none" strike="noStrike" cap="none">
                <a:solidFill>
                  <a:schemeClr val="dk2"/>
                </a:solidFill>
                <a:latin typeface="Open Sans"/>
                <a:ea typeface="Open Sans"/>
                <a:cs typeface="Open Sans"/>
                <a:sym typeface="Open Sans"/>
              </a:defRPr>
            </a:lvl2pPr>
            <a:lvl3pPr marL="1371600" marR="0" lvl="2" indent="-349250" algn="l" rtl="0">
              <a:lnSpc>
                <a:spcPct val="115000"/>
              </a:lnSpc>
              <a:spcBef>
                <a:spcPts val="0"/>
              </a:spcBef>
              <a:spcAft>
                <a:spcPts val="0"/>
              </a:spcAft>
              <a:buClr>
                <a:schemeClr val="dk2"/>
              </a:buClr>
              <a:buSzPts val="1900"/>
              <a:buFont typeface="Open Sans"/>
              <a:buChar char="■"/>
              <a:defRPr sz="1900" b="0" i="0" u="none" strike="noStrike" cap="none">
                <a:solidFill>
                  <a:schemeClr val="dk2"/>
                </a:solidFill>
                <a:latin typeface="Open Sans"/>
                <a:ea typeface="Open Sans"/>
                <a:cs typeface="Open Sans"/>
                <a:sym typeface="Open Sans"/>
              </a:defRPr>
            </a:lvl3pPr>
            <a:lvl4pPr marL="1828800" marR="0" lvl="3" indent="-349250" algn="l" rtl="0">
              <a:lnSpc>
                <a:spcPct val="115000"/>
              </a:lnSpc>
              <a:spcBef>
                <a:spcPts val="0"/>
              </a:spcBef>
              <a:spcAft>
                <a:spcPts val="0"/>
              </a:spcAft>
              <a:buClr>
                <a:schemeClr val="dk2"/>
              </a:buClr>
              <a:buSzPts val="1900"/>
              <a:buFont typeface="Open Sans"/>
              <a:buChar char="●"/>
              <a:defRPr sz="1900" b="0" i="0" u="none" strike="noStrike" cap="none">
                <a:solidFill>
                  <a:schemeClr val="dk2"/>
                </a:solidFill>
                <a:latin typeface="Open Sans"/>
                <a:ea typeface="Open Sans"/>
                <a:cs typeface="Open Sans"/>
                <a:sym typeface="Open Sans"/>
              </a:defRPr>
            </a:lvl4pPr>
            <a:lvl5pPr marL="2286000" marR="0" lvl="4" indent="-349250" algn="l" rtl="0">
              <a:lnSpc>
                <a:spcPct val="115000"/>
              </a:lnSpc>
              <a:spcBef>
                <a:spcPts val="0"/>
              </a:spcBef>
              <a:spcAft>
                <a:spcPts val="0"/>
              </a:spcAft>
              <a:buClr>
                <a:schemeClr val="dk2"/>
              </a:buClr>
              <a:buSzPts val="1900"/>
              <a:buFont typeface="Open Sans"/>
              <a:buChar char="○"/>
              <a:defRPr sz="1900" b="0" i="0" u="none" strike="noStrike" cap="none">
                <a:solidFill>
                  <a:schemeClr val="dk2"/>
                </a:solidFill>
                <a:latin typeface="Open Sans"/>
                <a:ea typeface="Open Sans"/>
                <a:cs typeface="Open Sans"/>
                <a:sym typeface="Open Sans"/>
              </a:defRPr>
            </a:lvl5pPr>
            <a:lvl6pPr marL="2743200" marR="0" lvl="5" indent="-349250" algn="l" rtl="0">
              <a:lnSpc>
                <a:spcPct val="115000"/>
              </a:lnSpc>
              <a:spcBef>
                <a:spcPts val="0"/>
              </a:spcBef>
              <a:spcAft>
                <a:spcPts val="0"/>
              </a:spcAft>
              <a:buClr>
                <a:schemeClr val="dk2"/>
              </a:buClr>
              <a:buSzPts val="1900"/>
              <a:buFont typeface="Open Sans"/>
              <a:buChar char="■"/>
              <a:defRPr sz="1900" b="0" i="0" u="none" strike="noStrike" cap="none">
                <a:solidFill>
                  <a:schemeClr val="dk2"/>
                </a:solidFill>
                <a:latin typeface="Open Sans"/>
                <a:ea typeface="Open Sans"/>
                <a:cs typeface="Open Sans"/>
                <a:sym typeface="Open Sans"/>
              </a:defRPr>
            </a:lvl6pPr>
            <a:lvl7pPr marL="3200400" marR="0" lvl="6" indent="-349250" algn="l" rtl="0">
              <a:lnSpc>
                <a:spcPct val="115000"/>
              </a:lnSpc>
              <a:spcBef>
                <a:spcPts val="0"/>
              </a:spcBef>
              <a:spcAft>
                <a:spcPts val="0"/>
              </a:spcAft>
              <a:buClr>
                <a:schemeClr val="dk2"/>
              </a:buClr>
              <a:buSzPts val="1900"/>
              <a:buFont typeface="Open Sans"/>
              <a:buChar char="●"/>
              <a:defRPr sz="1900" b="0" i="0" u="none" strike="noStrike" cap="none">
                <a:solidFill>
                  <a:schemeClr val="dk2"/>
                </a:solidFill>
                <a:latin typeface="Open Sans"/>
                <a:ea typeface="Open Sans"/>
                <a:cs typeface="Open Sans"/>
                <a:sym typeface="Open Sans"/>
              </a:defRPr>
            </a:lvl7pPr>
            <a:lvl8pPr marL="3657600" marR="0" lvl="7" indent="-349250" algn="l" rtl="0">
              <a:lnSpc>
                <a:spcPct val="115000"/>
              </a:lnSpc>
              <a:spcBef>
                <a:spcPts val="0"/>
              </a:spcBef>
              <a:spcAft>
                <a:spcPts val="0"/>
              </a:spcAft>
              <a:buClr>
                <a:schemeClr val="dk2"/>
              </a:buClr>
              <a:buSzPts val="1900"/>
              <a:buFont typeface="Open Sans"/>
              <a:buChar char="○"/>
              <a:defRPr sz="1900" b="0" i="0" u="none" strike="noStrike" cap="none">
                <a:solidFill>
                  <a:schemeClr val="dk2"/>
                </a:solidFill>
                <a:latin typeface="Open Sans"/>
                <a:ea typeface="Open Sans"/>
                <a:cs typeface="Open Sans"/>
                <a:sym typeface="Open Sans"/>
              </a:defRPr>
            </a:lvl8pPr>
            <a:lvl9pPr marL="4114800" marR="0" lvl="8" indent="-349250" algn="l" rtl="0">
              <a:lnSpc>
                <a:spcPct val="115000"/>
              </a:lnSpc>
              <a:spcBef>
                <a:spcPts val="0"/>
              </a:spcBef>
              <a:spcAft>
                <a:spcPts val="0"/>
              </a:spcAft>
              <a:buClr>
                <a:schemeClr val="dk2"/>
              </a:buClr>
              <a:buSzPts val="1900"/>
              <a:buFont typeface="Open Sans"/>
              <a:buChar char="■"/>
              <a:defRPr sz="1900" b="0" i="0" u="none" strike="noStrike" cap="none">
                <a:solidFill>
                  <a:schemeClr val="dk2"/>
                </a:solidFill>
                <a:latin typeface="Open Sans"/>
                <a:ea typeface="Open Sans"/>
                <a:cs typeface="Open Sans"/>
                <a:sym typeface="Open Sans"/>
              </a:defRPr>
            </a:lvl9pPr>
          </a:lstStyle>
          <a:p>
            <a:endParaRPr/>
          </a:p>
        </p:txBody>
      </p:sp>
      <p:sp>
        <p:nvSpPr>
          <p:cNvPr id="123" name="Google Shape;123;g2570fbc45be_0_128"/>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google.fr/url?sa=i&amp;rct=j&amp;q=&amp;esrc=s&amp;source=images&amp;cd=&amp;ved=2ahUKEwji_rm-5ZblAhUNhxoKHaCAA2gQjRx6BAgBEAQ&amp;url=https://www.amazon.fr/Birthday-Party-Harold-Pinter/dp/0571160786&amp;psig=AOvVaw3EW0z5uZhzdXPJVhq1wuGS&amp;ust=1570972149602870" TargetMode="External"/><Relationship Id="rId5" Type="http://schemas.openxmlformats.org/officeDocument/2006/relationships/image" Target="../media/image11.jpg"/><Relationship Id="rId4" Type="http://schemas.openxmlformats.org/officeDocument/2006/relationships/image" Target="../media/image10.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fr/url?sa=i&amp;rct=j&amp;q=&amp;esrc=s&amp;source=images&amp;cd=&amp;cad=rja&amp;uact=8&amp;ved=2ahUKEwiz_ILl_63dAhWjzoUKHemABVkQjRx6BAgBEAU&amp;url=http://www.jeunes-diplomates.com/prestations/examens-cambridge-english/&amp;psig=AOvVaw1EOSARoypdpckPjAUgmUjn&amp;ust=1536585085043889"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
          <p:cNvSpPr txBox="1">
            <a:spLocks noGrp="1"/>
          </p:cNvSpPr>
          <p:nvPr>
            <p:ph type="ctrTitle"/>
          </p:nvPr>
        </p:nvSpPr>
        <p:spPr>
          <a:xfrm>
            <a:off x="647700" y="2647694"/>
            <a:ext cx="5759450" cy="2219691"/>
          </a:xfrm>
          <a:prstGeom prst="rect">
            <a:avLst/>
          </a:prstGeom>
          <a:noFill/>
          <a:ln>
            <a:noFill/>
          </a:ln>
        </p:spPr>
        <p:txBody>
          <a:bodyPr spcFirstLastPara="1" wrap="square" lIns="0" tIns="45700" rIns="0" bIns="45700" anchor="ctr"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fr-FR">
                <a:latin typeface="Arial"/>
                <a:ea typeface="Arial"/>
                <a:cs typeface="Arial"/>
                <a:sym typeface="Arial"/>
              </a:rPr>
              <a:t>DÉROULEMENT DE L’ANNÉE SCOLAIRE </a:t>
            </a:r>
            <a:r>
              <a:rPr lang="fr-FR" sz="3600">
                <a:latin typeface="Arial"/>
                <a:ea typeface="Arial"/>
                <a:cs typeface="Arial"/>
                <a:sym typeface="Arial"/>
              </a:rPr>
              <a:t>POUR LA CLASSE DE </a:t>
            </a:r>
            <a:r>
              <a:rPr lang="fr-FR">
                <a:solidFill>
                  <a:srgbClr val="FF0000"/>
                </a:solidFill>
                <a:latin typeface="Arial"/>
                <a:ea typeface="Arial"/>
                <a:cs typeface="Arial"/>
                <a:sym typeface="Arial"/>
              </a:rPr>
              <a:t>TERMINALE</a:t>
            </a:r>
            <a:r>
              <a:rPr lang="fr-FR">
                <a:latin typeface="Arial"/>
                <a:ea typeface="Arial"/>
                <a:cs typeface="Arial"/>
                <a:sym typeface="Arial"/>
              </a:rPr>
              <a:t> </a:t>
            </a:r>
            <a:r>
              <a:rPr lang="fr-FR">
                <a:solidFill>
                  <a:srgbClr val="FF0000"/>
                </a:solidFill>
                <a:latin typeface="Arial"/>
                <a:ea typeface="Arial"/>
                <a:cs typeface="Arial"/>
                <a:sym typeface="Arial"/>
              </a:rPr>
              <a:t>BFI</a:t>
            </a:r>
            <a:br>
              <a:rPr lang="fr-FR">
                <a:solidFill>
                  <a:srgbClr val="FF0000"/>
                </a:solidFill>
                <a:latin typeface="Arial"/>
                <a:ea typeface="Arial"/>
                <a:cs typeface="Arial"/>
                <a:sym typeface="Arial"/>
              </a:rPr>
            </a:br>
            <a:r>
              <a:rPr lang="fr-FR">
                <a:solidFill>
                  <a:srgbClr val="FF0000"/>
                </a:solidFill>
                <a:latin typeface="Arial"/>
                <a:ea typeface="Arial"/>
                <a:cs typeface="Arial"/>
                <a:sym typeface="Arial"/>
              </a:rPr>
              <a:t>2023-2024</a:t>
            </a:r>
            <a:endParaRPr>
              <a:solidFill>
                <a:srgbClr val="FF0000"/>
              </a:solidFill>
              <a:latin typeface="Arial"/>
              <a:ea typeface="Arial"/>
              <a:cs typeface="Arial"/>
              <a:sym typeface="Arial"/>
            </a:endParaRPr>
          </a:p>
        </p:txBody>
      </p:sp>
      <p:pic>
        <p:nvPicPr>
          <p:cNvPr id="183" name="Google Shape;183;p1" descr="Livre ouvert sur une table, rayonnages flous à l’arrière-plan"/>
          <p:cNvPicPr preferRelativeResize="0">
            <a:picLocks noGrp="1"/>
          </p:cNvPicPr>
          <p:nvPr>
            <p:ph type="pic" idx="2"/>
          </p:nvPr>
        </p:nvPicPr>
        <p:blipFill rotWithShape="1">
          <a:blip r:embed="rId3">
            <a:alphaModFix/>
          </a:blip>
          <a:srcRect l="8890" r="8889"/>
          <a:stretch/>
        </p:blipFill>
        <p:spPr>
          <a:xfrm>
            <a:off x="6981063" y="1310656"/>
            <a:ext cx="5210937" cy="4208604"/>
          </a:xfrm>
          <a:prstGeom prst="rect">
            <a:avLst/>
          </a:prstGeom>
          <a:solidFill>
            <a:srgbClr val="DED9D6"/>
          </a:solid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9"/>
          <p:cNvSpPr txBox="1"/>
          <p:nvPr/>
        </p:nvSpPr>
        <p:spPr>
          <a:xfrm>
            <a:off x="558835" y="2154930"/>
            <a:ext cx="3678493" cy="3732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1">
                <a:solidFill>
                  <a:schemeClr val="dk2"/>
                </a:solidFill>
                <a:latin typeface="Arial"/>
                <a:ea typeface="Arial"/>
                <a:cs typeface="Arial"/>
                <a:sym typeface="Arial"/>
              </a:rPr>
              <a:t>Elisabeth Jennings</a:t>
            </a:r>
            <a:endParaRPr sz="1800" b="1">
              <a:solidFill>
                <a:schemeClr val="dk2"/>
              </a:solidFill>
              <a:latin typeface="Arial"/>
              <a:ea typeface="Arial"/>
              <a:cs typeface="Arial"/>
              <a:sym typeface="Arial"/>
            </a:endParaRPr>
          </a:p>
        </p:txBody>
      </p:sp>
      <p:sp>
        <p:nvSpPr>
          <p:cNvPr id="258" name="Google Shape;258;p9"/>
          <p:cNvSpPr txBox="1"/>
          <p:nvPr/>
        </p:nvSpPr>
        <p:spPr>
          <a:xfrm>
            <a:off x="312822" y="4906404"/>
            <a:ext cx="261085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2"/>
                </a:solidFill>
                <a:latin typeface="Arial"/>
                <a:ea typeface="Arial"/>
                <a:cs typeface="Arial"/>
                <a:sym typeface="Arial"/>
              </a:rPr>
              <a:t>          The Enemies</a:t>
            </a:r>
            <a:endParaRPr sz="1800">
              <a:solidFill>
                <a:schemeClr val="dk2"/>
              </a:solidFill>
              <a:latin typeface="Arial"/>
              <a:ea typeface="Arial"/>
              <a:cs typeface="Arial"/>
              <a:sym typeface="Arial"/>
            </a:endParaRPr>
          </a:p>
        </p:txBody>
      </p:sp>
      <p:sp>
        <p:nvSpPr>
          <p:cNvPr id="259" name="Google Shape;259;p9"/>
          <p:cNvSpPr/>
          <p:nvPr/>
        </p:nvSpPr>
        <p:spPr>
          <a:xfrm>
            <a:off x="4395135" y="5106459"/>
            <a:ext cx="2679700" cy="169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500">
                <a:solidFill>
                  <a:schemeClr val="dk2"/>
                </a:solidFill>
                <a:latin typeface="Arial"/>
                <a:ea typeface="Arial"/>
                <a:cs typeface="Arial"/>
                <a:sym typeface="Arial"/>
              </a:rPr>
              <a:t>/</a:t>
            </a:r>
            <a:endParaRPr/>
          </a:p>
        </p:txBody>
      </p:sp>
      <p:sp>
        <p:nvSpPr>
          <p:cNvPr id="260" name="Google Shape;260;p9"/>
          <p:cNvSpPr txBox="1"/>
          <p:nvPr/>
        </p:nvSpPr>
        <p:spPr>
          <a:xfrm>
            <a:off x="3011441" y="5091070"/>
            <a:ext cx="1981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2"/>
                </a:solidFill>
                <a:latin typeface="Arial"/>
                <a:ea typeface="Arial"/>
                <a:cs typeface="Arial"/>
                <a:sym typeface="Arial"/>
              </a:rPr>
              <a:t>      On the Move</a:t>
            </a:r>
            <a:endParaRPr/>
          </a:p>
        </p:txBody>
      </p:sp>
      <p:sp>
        <p:nvSpPr>
          <p:cNvPr id="261" name="Google Shape;261;p9"/>
          <p:cNvSpPr txBox="1"/>
          <p:nvPr/>
        </p:nvSpPr>
        <p:spPr>
          <a:xfrm>
            <a:off x="3011441" y="2158843"/>
            <a:ext cx="1981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1">
                <a:solidFill>
                  <a:schemeClr val="dk2"/>
                </a:solidFill>
                <a:latin typeface="Arial"/>
                <a:ea typeface="Arial"/>
                <a:cs typeface="Arial"/>
                <a:sym typeface="Arial"/>
              </a:rPr>
              <a:t>Thom Gunn</a:t>
            </a:r>
            <a:endParaRPr/>
          </a:p>
        </p:txBody>
      </p:sp>
      <p:pic>
        <p:nvPicPr>
          <p:cNvPr id="262" name="Google Shape;262;p9" descr="Kingdom Poets (a blog by D.S. Martin)"/>
          <p:cNvPicPr preferRelativeResize="0"/>
          <p:nvPr/>
        </p:nvPicPr>
        <p:blipFill rotWithShape="1">
          <a:blip r:embed="rId3">
            <a:alphaModFix/>
          </a:blip>
          <a:srcRect/>
          <a:stretch/>
        </p:blipFill>
        <p:spPr>
          <a:xfrm>
            <a:off x="558835" y="2528175"/>
            <a:ext cx="1801969" cy="2382265"/>
          </a:xfrm>
          <a:prstGeom prst="rect">
            <a:avLst/>
          </a:prstGeom>
          <a:noFill/>
          <a:ln>
            <a:noFill/>
          </a:ln>
        </p:spPr>
      </p:pic>
      <p:pic>
        <p:nvPicPr>
          <p:cNvPr id="263" name="Google Shape;263;p9" descr="Thom Gunn"/>
          <p:cNvPicPr preferRelativeResize="0"/>
          <p:nvPr/>
        </p:nvPicPr>
        <p:blipFill rotWithShape="1">
          <a:blip r:embed="rId4">
            <a:alphaModFix/>
          </a:blip>
          <a:srcRect/>
          <a:stretch/>
        </p:blipFill>
        <p:spPr>
          <a:xfrm>
            <a:off x="3011440" y="2528175"/>
            <a:ext cx="1981666" cy="2279299"/>
          </a:xfrm>
          <a:prstGeom prst="rect">
            <a:avLst/>
          </a:prstGeom>
          <a:noFill/>
          <a:ln>
            <a:noFill/>
          </a:ln>
        </p:spPr>
      </p:pic>
      <p:pic>
        <p:nvPicPr>
          <p:cNvPr id="264" name="Google Shape;264;p9" descr="Lonesome Traveler (1960) by Jack Kerouac | CG Fewston"/>
          <p:cNvPicPr preferRelativeResize="0"/>
          <p:nvPr/>
        </p:nvPicPr>
        <p:blipFill rotWithShape="1">
          <a:blip r:embed="rId5">
            <a:alphaModFix/>
          </a:blip>
          <a:srcRect/>
          <a:stretch/>
        </p:blipFill>
        <p:spPr>
          <a:xfrm>
            <a:off x="8578516" y="764548"/>
            <a:ext cx="3416968" cy="5538407"/>
          </a:xfrm>
          <a:prstGeom prst="rect">
            <a:avLst/>
          </a:prstGeom>
          <a:noFill/>
          <a:ln>
            <a:noFill/>
          </a:ln>
        </p:spPr>
      </p:pic>
      <p:pic>
        <p:nvPicPr>
          <p:cNvPr id="265" name="Google Shape;265;p9" descr="Résultat de recherche d'images pour &quot;the birthday party harold pinter book cover&quot;">
            <a:hlinkClick r:id="rId6"/>
          </p:cNvPr>
          <p:cNvPicPr preferRelativeResize="0"/>
          <p:nvPr/>
        </p:nvPicPr>
        <p:blipFill rotWithShape="1">
          <a:blip r:embed="rId7">
            <a:alphaModFix/>
          </a:blip>
          <a:srcRect/>
          <a:stretch/>
        </p:blipFill>
        <p:spPr>
          <a:xfrm>
            <a:off x="5124618" y="866275"/>
            <a:ext cx="3104982" cy="4752472"/>
          </a:xfrm>
          <a:prstGeom prst="rect">
            <a:avLst/>
          </a:prstGeom>
          <a:noFill/>
          <a:ln>
            <a:noFill/>
          </a:ln>
        </p:spPr>
      </p:pic>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0"/>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chemeClr val="dk1"/>
              </a:buClr>
              <a:buSzPts val="2800"/>
              <a:buFont typeface="Arial"/>
              <a:buNone/>
            </a:pPr>
            <a:r>
              <a:rPr lang="fr-FR"/>
              <a:t>Déroulement de l’examen Oral                   durée 15 minutes</a:t>
            </a:r>
            <a:endParaRPr/>
          </a:p>
        </p:txBody>
      </p:sp>
      <p:sp>
        <p:nvSpPr>
          <p:cNvPr id="271" name="Google Shape;271;p10"/>
          <p:cNvSpPr txBox="1">
            <a:spLocks noGrp="1"/>
          </p:cNvSpPr>
          <p:nvPr>
            <p:ph type="body" idx="1"/>
          </p:nvPr>
        </p:nvSpPr>
        <p:spPr>
          <a:xfrm>
            <a:off x="1104900" y="1600200"/>
            <a:ext cx="9982200" cy="4572000"/>
          </a:xfrm>
          <a:prstGeom prst="rect">
            <a:avLst/>
          </a:prstGeom>
          <a:noFill/>
          <a:ln>
            <a:noFill/>
          </a:ln>
        </p:spPr>
        <p:txBody>
          <a:bodyPr spcFirstLastPara="1" wrap="square" lIns="0" tIns="45700" rIns="0" bIns="45700" anchor="t" anchorCtr="0">
            <a:normAutofit lnSpcReduction="20000"/>
          </a:bodyPr>
          <a:lstStyle/>
          <a:p>
            <a:pPr marL="228600" lvl="0" indent="-228600" algn="l" rtl="0">
              <a:lnSpc>
                <a:spcPct val="90000"/>
              </a:lnSpc>
              <a:spcBef>
                <a:spcPts val="0"/>
              </a:spcBef>
              <a:spcAft>
                <a:spcPts val="0"/>
              </a:spcAft>
              <a:buClr>
                <a:srgbClr val="FF0000"/>
              </a:buClr>
              <a:buSzPts val="2000"/>
              <a:buChar char="▪"/>
            </a:pPr>
            <a:r>
              <a:rPr lang="fr-FR">
                <a:solidFill>
                  <a:srgbClr val="FF0000"/>
                </a:solidFill>
              </a:rPr>
              <a:t>: </a:t>
            </a:r>
            <a:r>
              <a:rPr lang="fr-FR" sz="2800">
                <a:solidFill>
                  <a:srgbClr val="FF0000"/>
                </a:solidFill>
              </a:rPr>
              <a:t>Le sujet synoptique: Post War 1950s 1960s Writing</a:t>
            </a:r>
            <a:endParaRPr sz="2800">
              <a:solidFill>
                <a:srgbClr val="FF0000"/>
              </a:solidFill>
            </a:endParaRPr>
          </a:p>
          <a:p>
            <a:pPr marL="228600" lvl="0" indent="-228600" algn="l" rtl="0">
              <a:lnSpc>
                <a:spcPct val="90000"/>
              </a:lnSpc>
              <a:spcBef>
                <a:spcPts val="1800"/>
              </a:spcBef>
              <a:spcAft>
                <a:spcPts val="0"/>
              </a:spcAft>
              <a:buClr>
                <a:schemeClr val="dk1"/>
              </a:buClr>
              <a:buSzPts val="2800"/>
              <a:buChar char="▪"/>
            </a:pPr>
            <a:r>
              <a:rPr lang="fr-FR" sz="2800"/>
              <a:t>1) Temps de préparation : 20 minutes</a:t>
            </a:r>
            <a:br>
              <a:rPr lang="fr-FR" sz="2800"/>
            </a:br>
            <a:r>
              <a:rPr lang="fr-FR" sz="2800"/>
              <a:t>Le candidat reçoit un des « Key issues » afin de préparer le début de l’oral.</a:t>
            </a:r>
            <a:endParaRPr/>
          </a:p>
          <a:p>
            <a:pPr marL="228600" lvl="0" indent="-228600" algn="l" rtl="0">
              <a:lnSpc>
                <a:spcPct val="90000"/>
              </a:lnSpc>
              <a:spcBef>
                <a:spcPts val="1800"/>
              </a:spcBef>
              <a:spcAft>
                <a:spcPts val="0"/>
              </a:spcAft>
              <a:buClr>
                <a:schemeClr val="dk1"/>
              </a:buClr>
              <a:buSzPts val="2800"/>
              <a:buChar char="▪"/>
            </a:pPr>
            <a:r>
              <a:rPr lang="fr-FR" sz="2800"/>
              <a:t> 2) Le candidat présente  le « Key issue » pendant 5 minutes en le reliant au sujet synoptique.</a:t>
            </a:r>
            <a:endParaRPr/>
          </a:p>
          <a:p>
            <a:pPr marL="228600" lvl="0" indent="-228600" algn="l" rtl="0">
              <a:lnSpc>
                <a:spcPct val="90000"/>
              </a:lnSpc>
              <a:spcBef>
                <a:spcPts val="1800"/>
              </a:spcBef>
              <a:spcAft>
                <a:spcPts val="0"/>
              </a:spcAft>
              <a:buClr>
                <a:schemeClr val="dk1"/>
              </a:buClr>
              <a:buSzPts val="2800"/>
              <a:buChar char="▪"/>
            </a:pPr>
            <a:r>
              <a:rPr lang="fr-FR" sz="2800"/>
              <a:t>3) Le candidat répond aux questions concernant le sujet synoptique en se référant aux œuvres étudiées (Les 6 poèmes, On The Road et The Birthday Party) 10 Minutes</a:t>
            </a:r>
            <a:endParaRPr sz="2800"/>
          </a:p>
          <a:p>
            <a:pPr marL="228600" lvl="0" indent="-228600" algn="l" rtl="0">
              <a:lnSpc>
                <a:spcPct val="90000"/>
              </a:lnSpc>
              <a:spcBef>
                <a:spcPts val="1800"/>
              </a:spcBef>
              <a:spcAft>
                <a:spcPts val="0"/>
              </a:spcAft>
              <a:buClr>
                <a:schemeClr val="dk2"/>
              </a:buClr>
              <a:buSzPts val="2800"/>
              <a:buChar char="▪"/>
            </a:pPr>
            <a:r>
              <a:rPr lang="fr-FR" sz="2800">
                <a:solidFill>
                  <a:schemeClr val="dk2"/>
                </a:solidFill>
              </a:rPr>
              <a:t>(Durée totale 15 minutes)</a:t>
            </a:r>
            <a:endParaRPr/>
          </a:p>
          <a:p>
            <a:pPr marL="228600" lvl="0" indent="-101600" algn="l" rtl="0">
              <a:lnSpc>
                <a:spcPct val="90000"/>
              </a:lnSpc>
              <a:spcBef>
                <a:spcPts val="1800"/>
              </a:spcBef>
              <a:spcAft>
                <a:spcPts val="0"/>
              </a:spcAft>
              <a:buClr>
                <a:schemeClr val="dk1"/>
              </a:buClr>
              <a:buSzPts val="20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1"/>
          <p:cNvSpPr txBox="1">
            <a:spLocks noGrp="1"/>
          </p:cNvSpPr>
          <p:nvPr>
            <p:ph type="ctrTitle"/>
          </p:nvPr>
        </p:nvSpPr>
        <p:spPr>
          <a:xfrm>
            <a:off x="108284" y="553855"/>
            <a:ext cx="12185316" cy="1530862"/>
          </a:xfrm>
          <a:prstGeom prst="rect">
            <a:avLst/>
          </a:prstGeom>
          <a:noFill/>
          <a:ln>
            <a:noFill/>
          </a:ln>
        </p:spPr>
        <p:txBody>
          <a:bodyPr spcFirstLastPara="1" wrap="square" lIns="0" tIns="45700" rIns="0" bIns="45700" anchor="ctr" anchorCtr="0">
            <a:normAutofit/>
          </a:bodyPr>
          <a:lstStyle/>
          <a:p>
            <a:pPr marL="0" lvl="0" indent="0" algn="ctr" rtl="0">
              <a:lnSpc>
                <a:spcPct val="90000"/>
              </a:lnSpc>
              <a:spcBef>
                <a:spcPts val="0"/>
              </a:spcBef>
              <a:spcAft>
                <a:spcPts val="0"/>
              </a:spcAft>
              <a:buClr>
                <a:schemeClr val="dk2"/>
              </a:buClr>
              <a:buSzPts val="4400"/>
              <a:buFont typeface="Arial"/>
              <a:buNone/>
            </a:pPr>
            <a:r>
              <a:rPr lang="fr-FR">
                <a:solidFill>
                  <a:schemeClr val="dk2"/>
                </a:solidFill>
                <a:latin typeface="Arial"/>
                <a:ea typeface="Arial"/>
                <a:cs typeface="Arial"/>
                <a:sym typeface="Arial"/>
              </a:rPr>
              <a:t>LITTÉRATURE ANGLAISE PARTIE ÉCRITE</a:t>
            </a:r>
            <a:endParaRPr/>
          </a:p>
        </p:txBody>
      </p:sp>
      <p:pic>
        <p:nvPicPr>
          <p:cNvPr id="277" name="Google Shape;277;p11" descr="Amazon.fr - Darling: New &amp; Selected Poems - Kay, Jackie - Livres"/>
          <p:cNvPicPr preferRelativeResize="0"/>
          <p:nvPr/>
        </p:nvPicPr>
        <p:blipFill rotWithShape="1">
          <a:blip r:embed="rId3">
            <a:alphaModFix/>
          </a:blip>
          <a:srcRect/>
          <a:stretch/>
        </p:blipFill>
        <p:spPr>
          <a:xfrm>
            <a:off x="4313971" y="1819689"/>
            <a:ext cx="2583382" cy="3742912"/>
          </a:xfrm>
          <a:prstGeom prst="rect">
            <a:avLst/>
          </a:prstGeom>
          <a:noFill/>
          <a:ln>
            <a:noFill/>
          </a:ln>
        </p:spPr>
      </p:pic>
      <p:pic>
        <p:nvPicPr>
          <p:cNvPr id="278" name="Google Shape;278;p11" descr="Jane Eyre (Penguin Classics) (English Edition) par [Charlotte Brontë, Stevie Davies]"/>
          <p:cNvPicPr preferRelativeResize="0"/>
          <p:nvPr/>
        </p:nvPicPr>
        <p:blipFill rotWithShape="1">
          <a:blip r:embed="rId4">
            <a:alphaModFix/>
          </a:blip>
          <a:srcRect/>
          <a:stretch/>
        </p:blipFill>
        <p:spPr>
          <a:xfrm>
            <a:off x="637675" y="1819689"/>
            <a:ext cx="2658978" cy="3810000"/>
          </a:xfrm>
          <a:prstGeom prst="rect">
            <a:avLst/>
          </a:prstGeom>
          <a:noFill/>
          <a:ln>
            <a:noFill/>
          </a:ln>
        </p:spPr>
      </p:pic>
      <p:pic>
        <p:nvPicPr>
          <p:cNvPr id="279" name="Google Shape;279;p11" descr="The Taming of the Shrew"/>
          <p:cNvPicPr preferRelativeResize="0"/>
          <p:nvPr/>
        </p:nvPicPr>
        <p:blipFill rotWithShape="1">
          <a:blip r:embed="rId5">
            <a:alphaModFix/>
          </a:blip>
          <a:srcRect/>
          <a:stretch/>
        </p:blipFill>
        <p:spPr>
          <a:xfrm>
            <a:off x="8289758" y="1666480"/>
            <a:ext cx="2695075" cy="3918072"/>
          </a:xfrm>
          <a:prstGeom prst="rect">
            <a:avLst/>
          </a:prstGeom>
          <a:noFill/>
          <a:ln>
            <a:noFill/>
          </a:ln>
        </p:spPr>
      </p:pic>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2"/>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chemeClr val="dk1"/>
              </a:buClr>
              <a:buSzPts val="4000"/>
              <a:buFont typeface="Arial"/>
              <a:buNone/>
            </a:pPr>
            <a:r>
              <a:rPr lang="fr-FR" sz="4000"/>
              <a:t>L’Examen Ecrit    LL           durée: 4 heures</a:t>
            </a:r>
            <a:endParaRPr/>
          </a:p>
        </p:txBody>
      </p:sp>
      <p:sp>
        <p:nvSpPr>
          <p:cNvPr id="285" name="Google Shape;285;p12"/>
          <p:cNvSpPr txBox="1">
            <a:spLocks noGrp="1"/>
          </p:cNvSpPr>
          <p:nvPr>
            <p:ph type="body" idx="1"/>
          </p:nvPr>
        </p:nvSpPr>
        <p:spPr>
          <a:xfrm>
            <a:off x="866273" y="1371600"/>
            <a:ext cx="10467473" cy="5041232"/>
          </a:xfrm>
          <a:prstGeom prst="rect">
            <a:avLst/>
          </a:prstGeom>
          <a:noFill/>
          <a:ln>
            <a:noFill/>
          </a:ln>
        </p:spPr>
        <p:txBody>
          <a:bodyPr spcFirstLastPara="1" wrap="square" lIns="0" tIns="45700" rIns="0" bIns="45700" anchor="t" anchorCtr="0">
            <a:normAutofit fontScale="55000" lnSpcReduction="10000"/>
          </a:bodyPr>
          <a:lstStyle/>
          <a:p>
            <a:pPr marL="0" lvl="0" indent="0" algn="l" rtl="0">
              <a:lnSpc>
                <a:spcPct val="90000"/>
              </a:lnSpc>
              <a:spcBef>
                <a:spcPts val="0"/>
              </a:spcBef>
              <a:spcAft>
                <a:spcPts val="0"/>
              </a:spcAft>
              <a:buClr>
                <a:schemeClr val="dk2"/>
              </a:buClr>
              <a:buSzPct val="100000"/>
              <a:buNone/>
            </a:pPr>
            <a:endParaRPr sz="2400">
              <a:solidFill>
                <a:schemeClr val="dk2"/>
              </a:solidFill>
            </a:endParaRPr>
          </a:p>
          <a:p>
            <a:pPr marL="0" lvl="0" indent="0" algn="l" rtl="0">
              <a:lnSpc>
                <a:spcPct val="90000"/>
              </a:lnSpc>
              <a:spcBef>
                <a:spcPts val="0"/>
              </a:spcBef>
              <a:spcAft>
                <a:spcPts val="0"/>
              </a:spcAft>
              <a:buClr>
                <a:schemeClr val="dk2"/>
              </a:buClr>
              <a:buSzPct val="100000"/>
              <a:buNone/>
            </a:pPr>
            <a:r>
              <a:rPr lang="fr-FR" sz="2400">
                <a:solidFill>
                  <a:schemeClr val="dk2"/>
                </a:solidFill>
                <a:latin typeface="Arial"/>
                <a:ea typeface="Arial"/>
                <a:cs typeface="Arial"/>
                <a:sym typeface="Arial"/>
              </a:rPr>
              <a:t>Première partie </a:t>
            </a:r>
            <a:r>
              <a:rPr lang="fr-FR" sz="2400" b="1">
                <a:solidFill>
                  <a:srgbClr val="FF0000"/>
                </a:solidFill>
                <a:latin typeface="Arial"/>
                <a:ea typeface="Arial"/>
                <a:cs typeface="Arial"/>
                <a:sym typeface="Arial"/>
              </a:rPr>
              <a:t>(Othello, Shakespeare)</a:t>
            </a:r>
            <a:endParaRPr/>
          </a:p>
          <a:p>
            <a:pPr marL="0" lvl="0" indent="0" algn="l" rtl="0">
              <a:lnSpc>
                <a:spcPct val="90000"/>
              </a:lnSpc>
              <a:spcBef>
                <a:spcPts val="1800"/>
              </a:spcBef>
              <a:spcAft>
                <a:spcPts val="0"/>
              </a:spcAft>
              <a:buClr>
                <a:schemeClr val="dk1"/>
              </a:buClr>
              <a:buSzPct val="100000"/>
              <a:buNone/>
            </a:pPr>
            <a:r>
              <a:rPr lang="fr-FR" sz="2400">
                <a:latin typeface="Arial"/>
                <a:ea typeface="Arial"/>
                <a:cs typeface="Arial"/>
                <a:sym typeface="Arial"/>
              </a:rPr>
              <a:t>(a): </a:t>
            </a:r>
            <a:endParaRPr/>
          </a:p>
          <a:p>
            <a:pPr marL="685800" lvl="1" indent="-182879" algn="l" rtl="0">
              <a:lnSpc>
                <a:spcPct val="90000"/>
              </a:lnSpc>
              <a:spcBef>
                <a:spcPts val="600"/>
              </a:spcBef>
              <a:spcAft>
                <a:spcPts val="0"/>
              </a:spcAft>
              <a:buClr>
                <a:schemeClr val="dk1"/>
              </a:buClr>
              <a:buSzPct val="100000"/>
              <a:buChar char="▪"/>
            </a:pPr>
            <a:r>
              <a:rPr lang="fr-FR" sz="2400">
                <a:latin typeface="Arial"/>
                <a:ea typeface="Arial"/>
                <a:cs typeface="Arial"/>
                <a:sym typeface="Arial"/>
              </a:rPr>
              <a:t>Un</a:t>
            </a:r>
            <a:r>
              <a:rPr lang="fr-FR" sz="2400"/>
              <a:t> commentaire d’</a:t>
            </a:r>
            <a:r>
              <a:rPr lang="fr-FR" sz="2400">
                <a:latin typeface="Arial"/>
                <a:ea typeface="Arial"/>
                <a:cs typeface="Arial"/>
                <a:sym typeface="Arial"/>
              </a:rPr>
              <a:t>un extrait de la pièce “The Taming of the Shrew”. </a:t>
            </a:r>
            <a:endParaRPr sz="2400">
              <a:latin typeface="Arial"/>
              <a:ea typeface="Arial"/>
              <a:cs typeface="Arial"/>
              <a:sym typeface="Arial"/>
            </a:endParaRPr>
          </a:p>
          <a:p>
            <a:pPr marL="685800" lvl="1" indent="-99059" algn="l" rtl="0">
              <a:lnSpc>
                <a:spcPct val="90000"/>
              </a:lnSpc>
              <a:spcBef>
                <a:spcPts val="600"/>
              </a:spcBef>
              <a:spcAft>
                <a:spcPts val="0"/>
              </a:spcAft>
              <a:buClr>
                <a:schemeClr val="dk1"/>
              </a:buClr>
              <a:buSzPct val="100000"/>
              <a:buNone/>
            </a:pPr>
            <a:endParaRPr sz="2400">
              <a:latin typeface="Arial"/>
              <a:ea typeface="Arial"/>
              <a:cs typeface="Arial"/>
              <a:sym typeface="Arial"/>
            </a:endParaRPr>
          </a:p>
          <a:p>
            <a:pPr marL="685800" lvl="1" indent="-182879" algn="l" rtl="0">
              <a:lnSpc>
                <a:spcPct val="90000"/>
              </a:lnSpc>
              <a:spcBef>
                <a:spcPts val="600"/>
              </a:spcBef>
              <a:spcAft>
                <a:spcPts val="0"/>
              </a:spcAft>
              <a:buClr>
                <a:schemeClr val="dk1"/>
              </a:buClr>
              <a:buSzPct val="100000"/>
              <a:buChar char="▪"/>
            </a:pPr>
            <a:r>
              <a:rPr lang="fr-FR" sz="2400">
                <a:latin typeface="Arial"/>
                <a:ea typeface="Arial"/>
                <a:cs typeface="Arial"/>
                <a:sym typeface="Arial"/>
              </a:rPr>
              <a:t>La question portera sur le contenu de l’extrait  et sur l’emploi du langage et </a:t>
            </a:r>
            <a:r>
              <a:rPr lang="fr-FR" sz="2400" i="1">
                <a:latin typeface="Arial"/>
                <a:ea typeface="Arial"/>
                <a:cs typeface="Arial"/>
                <a:sym typeface="Arial"/>
              </a:rPr>
              <a:t>La théâtralité</a:t>
            </a:r>
            <a:r>
              <a:rPr lang="fr-FR" sz="2400">
                <a:latin typeface="Arial"/>
                <a:ea typeface="Arial"/>
                <a:cs typeface="Arial"/>
                <a:sym typeface="Arial"/>
              </a:rPr>
              <a:t> de la scène. </a:t>
            </a:r>
            <a:endParaRPr sz="2400">
              <a:latin typeface="Arial"/>
              <a:ea typeface="Arial"/>
              <a:cs typeface="Arial"/>
              <a:sym typeface="Arial"/>
            </a:endParaRPr>
          </a:p>
          <a:p>
            <a:pPr marL="0" lvl="0" indent="0" algn="l" rtl="0">
              <a:lnSpc>
                <a:spcPct val="90000"/>
              </a:lnSpc>
              <a:spcBef>
                <a:spcPts val="1800"/>
              </a:spcBef>
              <a:spcAft>
                <a:spcPts val="0"/>
              </a:spcAft>
              <a:buClr>
                <a:schemeClr val="dk1"/>
              </a:buClr>
              <a:buSzPct val="100000"/>
              <a:buNone/>
            </a:pPr>
            <a:r>
              <a:rPr lang="fr-FR" sz="2400">
                <a:latin typeface="Arial"/>
                <a:ea typeface="Arial"/>
                <a:cs typeface="Arial"/>
                <a:sym typeface="Arial"/>
              </a:rPr>
              <a:t> (b):</a:t>
            </a:r>
            <a:endParaRPr sz="2400">
              <a:latin typeface="Arial"/>
              <a:ea typeface="Arial"/>
              <a:cs typeface="Arial"/>
              <a:sym typeface="Arial"/>
            </a:endParaRPr>
          </a:p>
          <a:p>
            <a:pPr marL="685800" lvl="1" indent="-182879" algn="l" rtl="0">
              <a:lnSpc>
                <a:spcPct val="90000"/>
              </a:lnSpc>
              <a:spcBef>
                <a:spcPts val="600"/>
              </a:spcBef>
              <a:spcAft>
                <a:spcPts val="0"/>
              </a:spcAft>
              <a:buClr>
                <a:schemeClr val="dk1"/>
              </a:buClr>
              <a:buSzPct val="100000"/>
              <a:buChar char="▪"/>
            </a:pPr>
            <a:r>
              <a:rPr lang="fr-FR" sz="2400">
                <a:latin typeface="Arial"/>
                <a:ea typeface="Arial"/>
                <a:cs typeface="Arial"/>
                <a:sym typeface="Arial"/>
              </a:rPr>
              <a:t>Une question basée sur la pièce entière de “The Taming of the Shrew”.</a:t>
            </a:r>
            <a:br>
              <a:rPr lang="fr-FR" sz="2400">
                <a:latin typeface="Arial"/>
                <a:ea typeface="Arial"/>
                <a:cs typeface="Arial"/>
                <a:sym typeface="Arial"/>
              </a:rPr>
            </a:br>
            <a:endParaRPr sz="2400">
              <a:latin typeface="Arial"/>
              <a:ea typeface="Arial"/>
              <a:cs typeface="Arial"/>
              <a:sym typeface="Arial"/>
            </a:endParaRPr>
          </a:p>
          <a:p>
            <a:pPr marL="685800" lvl="1" indent="-182879" algn="l" rtl="0">
              <a:lnSpc>
                <a:spcPct val="90000"/>
              </a:lnSpc>
              <a:spcBef>
                <a:spcPts val="600"/>
              </a:spcBef>
              <a:spcAft>
                <a:spcPts val="0"/>
              </a:spcAft>
              <a:buClr>
                <a:schemeClr val="dk1"/>
              </a:buClr>
              <a:buSzPct val="100000"/>
              <a:buChar char="▪"/>
            </a:pPr>
            <a:r>
              <a:rPr lang="fr-FR" sz="2400">
                <a:latin typeface="Arial"/>
                <a:ea typeface="Arial"/>
                <a:cs typeface="Arial"/>
                <a:sym typeface="Arial"/>
              </a:rPr>
              <a:t>Cette question  portera sur comment Shakespeare présente ou explore un thème, aspect de la pièce ou un personnage</a:t>
            </a:r>
            <a:br>
              <a:rPr lang="fr-FR" sz="2400">
                <a:latin typeface="Arial"/>
                <a:ea typeface="Arial"/>
                <a:cs typeface="Arial"/>
                <a:sym typeface="Arial"/>
              </a:rPr>
            </a:br>
            <a:endParaRPr sz="2400">
              <a:solidFill>
                <a:schemeClr val="dk2"/>
              </a:solidFill>
              <a:latin typeface="Arial"/>
              <a:ea typeface="Arial"/>
              <a:cs typeface="Arial"/>
              <a:sym typeface="Arial"/>
            </a:endParaRPr>
          </a:p>
          <a:p>
            <a:pPr marL="228600" lvl="0" indent="-182880" algn="l" rtl="0">
              <a:lnSpc>
                <a:spcPct val="90000"/>
              </a:lnSpc>
              <a:spcBef>
                <a:spcPts val="1800"/>
              </a:spcBef>
              <a:spcAft>
                <a:spcPts val="0"/>
              </a:spcAft>
              <a:buClr>
                <a:schemeClr val="dk2"/>
              </a:buClr>
              <a:buSzPct val="100000"/>
              <a:buChar char="▪"/>
            </a:pPr>
            <a:r>
              <a:rPr lang="fr-FR" sz="2400">
                <a:solidFill>
                  <a:schemeClr val="dk2"/>
                </a:solidFill>
                <a:latin typeface="Arial"/>
                <a:ea typeface="Arial"/>
                <a:cs typeface="Arial"/>
                <a:sym typeface="Arial"/>
              </a:rPr>
              <a:t>Deuxième partie </a:t>
            </a:r>
            <a:r>
              <a:rPr lang="fr-FR" sz="2400">
                <a:latin typeface="Arial"/>
                <a:ea typeface="Arial"/>
                <a:cs typeface="Arial"/>
                <a:sym typeface="Arial"/>
              </a:rPr>
              <a:t>.</a:t>
            </a:r>
            <a:r>
              <a:rPr lang="fr-FR" sz="2400" b="1">
                <a:solidFill>
                  <a:srgbClr val="FF0000"/>
                </a:solidFill>
                <a:latin typeface="Arial"/>
                <a:ea typeface="Arial"/>
                <a:cs typeface="Arial"/>
                <a:sym typeface="Arial"/>
              </a:rPr>
              <a:t>(« Darling », Jackie Kay et « Jane Eyre », Charlotte Brontë)</a:t>
            </a:r>
            <a:endParaRPr sz="2400" b="1">
              <a:solidFill>
                <a:srgbClr val="FF0000"/>
              </a:solidFill>
              <a:latin typeface="Arial"/>
              <a:ea typeface="Arial"/>
              <a:cs typeface="Arial"/>
              <a:sym typeface="Arial"/>
            </a:endParaRPr>
          </a:p>
          <a:p>
            <a:pPr marL="228600" lvl="0" indent="-182880" algn="l" rtl="0">
              <a:lnSpc>
                <a:spcPct val="90000"/>
              </a:lnSpc>
              <a:spcBef>
                <a:spcPts val="1800"/>
              </a:spcBef>
              <a:spcAft>
                <a:spcPts val="0"/>
              </a:spcAft>
              <a:buClr>
                <a:schemeClr val="dk1"/>
              </a:buClr>
              <a:buSzPct val="100000"/>
              <a:buChar char="▪"/>
            </a:pPr>
            <a:r>
              <a:rPr lang="fr-FR" sz="2400">
                <a:latin typeface="Arial"/>
                <a:ea typeface="Arial"/>
                <a:cs typeface="Arial"/>
                <a:sym typeface="Arial"/>
              </a:rPr>
              <a:t>Le candidat choisi</a:t>
            </a:r>
            <a:r>
              <a:rPr lang="fr-FR" sz="2400"/>
              <a:t>ra 1 </a:t>
            </a:r>
            <a:r>
              <a:rPr lang="fr-FR" sz="2400">
                <a:latin typeface="Arial"/>
                <a:ea typeface="Arial"/>
                <a:cs typeface="Arial"/>
                <a:sym typeface="Arial"/>
              </a:rPr>
              <a:t>sujet de dissertation parmi </a:t>
            </a:r>
            <a:r>
              <a:rPr lang="fr-FR" sz="2400"/>
              <a:t>2</a:t>
            </a:r>
            <a:r>
              <a:rPr lang="fr-FR" sz="2400">
                <a:latin typeface="Arial"/>
                <a:ea typeface="Arial"/>
                <a:cs typeface="Arial"/>
                <a:sym typeface="Arial"/>
              </a:rPr>
              <a:t> questions sur </a:t>
            </a:r>
            <a:r>
              <a:rPr lang="fr-FR" sz="2400"/>
              <a:t>chaque </a:t>
            </a:r>
            <a:r>
              <a:rPr lang="fr-FR" sz="2400">
                <a:latin typeface="Arial"/>
                <a:ea typeface="Arial"/>
                <a:cs typeface="Arial"/>
                <a:sym typeface="Arial"/>
              </a:rPr>
              <a:t>œuvre étudiée en classe</a:t>
            </a:r>
            <a:endParaRPr sz="2400">
              <a:latin typeface="Arial"/>
              <a:ea typeface="Arial"/>
              <a:cs typeface="Arial"/>
              <a:sym typeface="Arial"/>
            </a:endParaRPr>
          </a:p>
          <a:p>
            <a:pPr marL="0" lvl="0" indent="0" algn="l" rtl="0">
              <a:lnSpc>
                <a:spcPct val="90000"/>
              </a:lnSpc>
              <a:spcBef>
                <a:spcPts val="1800"/>
              </a:spcBef>
              <a:spcAft>
                <a:spcPts val="0"/>
              </a:spcAft>
              <a:buNone/>
            </a:pPr>
            <a:endParaRPr/>
          </a:p>
          <a:p>
            <a:pPr marL="228600" lvl="0" indent="-120650" algn="l" rtl="0">
              <a:lnSpc>
                <a:spcPct val="90000"/>
              </a:lnSpc>
              <a:spcBef>
                <a:spcPts val="1800"/>
              </a:spcBef>
              <a:spcAft>
                <a:spcPts val="0"/>
              </a:spcAft>
              <a:buClr>
                <a:schemeClr val="dk1"/>
              </a:buClr>
              <a:buSzPct val="100000"/>
              <a:buNone/>
            </a:pPr>
            <a:endParaRPr/>
          </a:p>
          <a:p>
            <a:pPr marL="0" lvl="0" indent="0" algn="l" rtl="0">
              <a:lnSpc>
                <a:spcPct val="90000"/>
              </a:lnSpc>
              <a:spcBef>
                <a:spcPts val="1800"/>
              </a:spcBef>
              <a:spcAft>
                <a:spcPts val="0"/>
              </a:spcAft>
              <a:buClr>
                <a:schemeClr val="dk1"/>
              </a:buClr>
              <a:buSzPct val="100000"/>
              <a:buNone/>
            </a:pPr>
            <a:endParaRPr/>
          </a:p>
          <a:p>
            <a:pPr marL="0" lvl="0" indent="0" algn="l" rtl="0">
              <a:lnSpc>
                <a:spcPct val="90000"/>
              </a:lnSpc>
              <a:spcBef>
                <a:spcPts val="1800"/>
              </a:spcBef>
              <a:spcAft>
                <a:spcPts val="0"/>
              </a:spcAft>
              <a:buClr>
                <a:schemeClr val="dk1"/>
              </a:buClr>
              <a:buSzPct val="1000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3"/>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ctr" rtl="0">
              <a:lnSpc>
                <a:spcPct val="90000"/>
              </a:lnSpc>
              <a:spcBef>
                <a:spcPts val="0"/>
              </a:spcBef>
              <a:spcAft>
                <a:spcPts val="0"/>
              </a:spcAft>
              <a:buClr>
                <a:schemeClr val="dk1"/>
              </a:buClr>
              <a:buSzPts val="3600"/>
              <a:buFont typeface="Arial"/>
              <a:buNone/>
            </a:pPr>
            <a:r>
              <a:rPr lang="fr-FR" sz="3600">
                <a:latin typeface="Arial"/>
                <a:ea typeface="Arial"/>
                <a:cs typeface="Arial"/>
                <a:sym typeface="Arial"/>
              </a:rPr>
              <a:t>Programme </a:t>
            </a:r>
            <a:r>
              <a:rPr lang="fr-FR" sz="4000">
                <a:latin typeface="Arial"/>
                <a:ea typeface="Arial"/>
                <a:cs typeface="Arial"/>
                <a:sym typeface="Arial"/>
              </a:rPr>
              <a:t>d’Histoire Terminale </a:t>
            </a:r>
            <a:r>
              <a:rPr lang="fr-FR" sz="4000"/>
              <a:t>BFI</a:t>
            </a:r>
            <a:endParaRPr/>
          </a:p>
        </p:txBody>
      </p:sp>
      <p:sp>
        <p:nvSpPr>
          <p:cNvPr id="291" name="Google Shape;291;p13"/>
          <p:cNvSpPr txBox="1">
            <a:spLocks noGrp="1"/>
          </p:cNvSpPr>
          <p:nvPr>
            <p:ph type="body" idx="1"/>
          </p:nvPr>
        </p:nvSpPr>
        <p:spPr>
          <a:xfrm>
            <a:off x="387399" y="1455821"/>
            <a:ext cx="10970412" cy="515491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None/>
            </a:pPr>
            <a:r>
              <a:rPr lang="fr-FR" sz="1900" i="1">
                <a:solidFill>
                  <a:srgbClr val="00B050"/>
                </a:solidFill>
                <a:latin typeface="Arial"/>
                <a:ea typeface="Arial"/>
                <a:cs typeface="Arial"/>
                <a:sym typeface="Arial"/>
              </a:rPr>
              <a:t>Les relations entre les puissances et l’opposition des modèles politiques des années 1930 à nos jours.</a:t>
            </a:r>
            <a:endParaRPr sz="1900"/>
          </a:p>
          <a:p>
            <a:pPr marL="228600" lvl="0" indent="-228600" algn="l" rtl="0">
              <a:lnSpc>
                <a:spcPct val="90000"/>
              </a:lnSpc>
              <a:spcBef>
                <a:spcPts val="1800"/>
              </a:spcBef>
              <a:spcAft>
                <a:spcPts val="0"/>
              </a:spcAft>
              <a:buClr>
                <a:srgbClr val="FF0000"/>
              </a:buClr>
              <a:buSzPts val="2000"/>
              <a:buChar char="▪"/>
            </a:pPr>
            <a:r>
              <a:rPr lang="fr-FR">
                <a:solidFill>
                  <a:srgbClr val="FF0000"/>
                </a:solidFill>
                <a:latin typeface="Arial"/>
                <a:ea typeface="Arial"/>
                <a:cs typeface="Arial"/>
                <a:sym typeface="Arial"/>
              </a:rPr>
              <a:t>Thème 1</a:t>
            </a:r>
            <a:r>
              <a:rPr lang="fr-FR">
                <a:latin typeface="Arial"/>
                <a:ea typeface="Arial"/>
                <a:cs typeface="Arial"/>
                <a:sym typeface="Arial"/>
              </a:rPr>
              <a:t> Fragilités des démocraties, totalitarismes et la seconde guerre mondiale</a:t>
            </a:r>
            <a:br>
              <a:rPr lang="fr-FR">
                <a:latin typeface="Arial"/>
                <a:ea typeface="Arial"/>
                <a:cs typeface="Arial"/>
                <a:sym typeface="Arial"/>
              </a:rPr>
            </a:br>
            <a:r>
              <a:rPr lang="fr-FR">
                <a:solidFill>
                  <a:srgbClr val="7030A0"/>
                </a:solidFill>
              </a:rPr>
              <a:t>Democracy in Danger: The Crisis of capitalism, the threat of Totalitarianism and the Road to WWII (1930-1945)</a:t>
            </a:r>
            <a:endParaRPr>
              <a:solidFill>
                <a:srgbClr val="7030A0"/>
              </a:solidFill>
              <a:latin typeface="Arial"/>
              <a:ea typeface="Arial"/>
              <a:cs typeface="Arial"/>
              <a:sym typeface="Arial"/>
            </a:endParaRPr>
          </a:p>
          <a:p>
            <a:pPr marL="228600" lvl="0" indent="-228600" algn="l" rtl="0">
              <a:lnSpc>
                <a:spcPct val="90000"/>
              </a:lnSpc>
              <a:spcBef>
                <a:spcPts val="1800"/>
              </a:spcBef>
              <a:spcAft>
                <a:spcPts val="0"/>
              </a:spcAft>
              <a:buClr>
                <a:srgbClr val="FF0000"/>
              </a:buClr>
              <a:buSzPts val="2000"/>
              <a:buChar char="▪"/>
            </a:pPr>
            <a:r>
              <a:rPr lang="fr-FR">
                <a:solidFill>
                  <a:srgbClr val="FF0000"/>
                </a:solidFill>
                <a:latin typeface="Arial"/>
                <a:ea typeface="Arial"/>
                <a:cs typeface="Arial"/>
                <a:sym typeface="Arial"/>
              </a:rPr>
              <a:t>Thème 2 </a:t>
            </a:r>
            <a:r>
              <a:rPr lang="fr-FR">
                <a:latin typeface="Arial"/>
                <a:ea typeface="Arial"/>
                <a:cs typeface="Arial"/>
                <a:sym typeface="Arial"/>
              </a:rPr>
              <a:t>La multiplication des acteurs internationaux dans un monde bipolaire 1945- début 1970.</a:t>
            </a:r>
            <a:r>
              <a:rPr lang="fr-FR"/>
              <a:t> </a:t>
            </a:r>
            <a:r>
              <a:rPr lang="fr-FR">
                <a:solidFill>
                  <a:srgbClr val="7030A0"/>
                </a:solidFill>
              </a:rPr>
              <a:t>Hard and Bitter Peace: Bipolarity and Multipolarity 1945-1971</a:t>
            </a:r>
            <a:endParaRPr>
              <a:solidFill>
                <a:srgbClr val="7030A0"/>
              </a:solidFill>
              <a:latin typeface="Arial"/>
              <a:ea typeface="Arial"/>
              <a:cs typeface="Arial"/>
              <a:sym typeface="Arial"/>
            </a:endParaRPr>
          </a:p>
          <a:p>
            <a:pPr marL="228600" lvl="0" indent="-228600" algn="l" rtl="0">
              <a:lnSpc>
                <a:spcPct val="90000"/>
              </a:lnSpc>
              <a:spcBef>
                <a:spcPts val="1800"/>
              </a:spcBef>
              <a:spcAft>
                <a:spcPts val="0"/>
              </a:spcAft>
              <a:buClr>
                <a:srgbClr val="FF0000"/>
              </a:buClr>
              <a:buSzPts val="2000"/>
              <a:buChar char="▪"/>
            </a:pPr>
            <a:r>
              <a:rPr lang="fr-FR">
                <a:solidFill>
                  <a:srgbClr val="FF0000"/>
                </a:solidFill>
                <a:latin typeface="Arial"/>
                <a:ea typeface="Arial"/>
                <a:cs typeface="Arial"/>
                <a:sym typeface="Arial"/>
              </a:rPr>
              <a:t>Thème 3 </a:t>
            </a:r>
            <a:r>
              <a:rPr lang="fr-FR">
                <a:latin typeface="Arial"/>
                <a:ea typeface="Arial"/>
                <a:cs typeface="Arial"/>
                <a:sym typeface="Arial"/>
              </a:rPr>
              <a:t>Les remises en cause économiques, politiques et sociales des années 1970-1991.</a:t>
            </a:r>
            <a:r>
              <a:rPr lang="fr-FR"/>
              <a:t> </a:t>
            </a:r>
            <a:r>
              <a:rPr lang="fr-FR">
                <a:solidFill>
                  <a:srgbClr val="7030A0"/>
                </a:solidFill>
              </a:rPr>
              <a:t>Politics, Economics and Ideology from the 1970s to the end of the Cold War</a:t>
            </a:r>
            <a:endParaRPr>
              <a:solidFill>
                <a:srgbClr val="7030A0"/>
              </a:solidFill>
              <a:latin typeface="Arial"/>
              <a:ea typeface="Arial"/>
              <a:cs typeface="Arial"/>
              <a:sym typeface="Arial"/>
            </a:endParaRPr>
          </a:p>
          <a:p>
            <a:pPr marL="228600" lvl="0" indent="-228600" algn="l" rtl="0">
              <a:lnSpc>
                <a:spcPct val="90000"/>
              </a:lnSpc>
              <a:spcBef>
                <a:spcPts val="1800"/>
              </a:spcBef>
              <a:spcAft>
                <a:spcPts val="0"/>
              </a:spcAft>
              <a:buClr>
                <a:srgbClr val="FF0000"/>
              </a:buClr>
              <a:buSzPts val="2000"/>
              <a:buChar char="▪"/>
            </a:pPr>
            <a:r>
              <a:rPr lang="fr-FR">
                <a:solidFill>
                  <a:srgbClr val="FF0000"/>
                </a:solidFill>
                <a:latin typeface="Arial"/>
                <a:ea typeface="Arial"/>
                <a:cs typeface="Arial"/>
                <a:sym typeface="Arial"/>
              </a:rPr>
              <a:t>Thème 4</a:t>
            </a:r>
            <a:r>
              <a:rPr lang="fr-FR">
                <a:latin typeface="Arial"/>
                <a:ea typeface="Arial"/>
                <a:cs typeface="Arial"/>
                <a:sym typeface="Arial"/>
              </a:rPr>
              <a:t> Le monde, l’Europe et la France dep</a:t>
            </a:r>
            <a:r>
              <a:rPr lang="fr-FR"/>
              <a:t>uis les années 1</a:t>
            </a:r>
            <a:r>
              <a:rPr lang="fr-FR">
                <a:latin typeface="Arial"/>
                <a:ea typeface="Arial"/>
                <a:cs typeface="Arial"/>
                <a:sym typeface="Arial"/>
              </a:rPr>
              <a:t>990 entre coopérations et conflits. (oral uniquement</a:t>
            </a:r>
            <a:r>
              <a:rPr lang="fr-FR">
                <a:solidFill>
                  <a:srgbClr val="7030A0"/>
                </a:solidFill>
                <a:latin typeface="Arial"/>
                <a:ea typeface="Arial"/>
                <a:cs typeface="Arial"/>
                <a:sym typeface="Arial"/>
              </a:rPr>
              <a:t>)</a:t>
            </a:r>
            <a:r>
              <a:rPr lang="fr-FR">
                <a:solidFill>
                  <a:srgbClr val="7030A0"/>
                </a:solidFill>
              </a:rPr>
              <a:t> The World Since the End of the Cold War</a:t>
            </a:r>
            <a:endParaRPr>
              <a:solidFill>
                <a:srgbClr val="7030A0"/>
              </a:solidFill>
              <a:latin typeface="Arial"/>
              <a:ea typeface="Arial"/>
              <a:cs typeface="Arial"/>
              <a:sym typeface="Arial"/>
            </a:endParaRPr>
          </a:p>
        </p:txBody>
      </p:sp>
      <p:sp>
        <p:nvSpPr>
          <p:cNvPr id="292" name="Google Shape;292;p13"/>
          <p:cNvSpPr txBox="1">
            <a:spLocks noGrp="1"/>
          </p:cNvSpPr>
          <p:nvPr>
            <p:ph type="body" idx="2"/>
          </p:nvPr>
        </p:nvSpPr>
        <p:spPr>
          <a:xfrm>
            <a:off x="6087979" y="1997839"/>
            <a:ext cx="6104021" cy="4612892"/>
          </a:xfrm>
          <a:prstGeom prst="rect">
            <a:avLst/>
          </a:prstGeom>
          <a:noFill/>
          <a:ln>
            <a:noFill/>
          </a:ln>
        </p:spPr>
        <p:txBody>
          <a:bodyPr spcFirstLastPara="1" wrap="square" lIns="0" tIns="45700" rIns="0" bIns="45700" anchor="t" anchorCtr="0">
            <a:normAutofit/>
          </a:bodyPr>
          <a:lstStyle/>
          <a:p>
            <a:pPr marL="228600" lvl="0" indent="-101600" algn="l" rtl="0">
              <a:lnSpc>
                <a:spcPct val="90000"/>
              </a:lnSpc>
              <a:spcBef>
                <a:spcPts val="0"/>
              </a:spcBef>
              <a:spcAft>
                <a:spcPts val="0"/>
              </a:spcAft>
              <a:buClr>
                <a:schemeClr val="dk1"/>
              </a:buClr>
              <a:buSzPts val="2000"/>
              <a:buNone/>
            </a:pPr>
            <a:endParaRPr/>
          </a:p>
          <a:p>
            <a:pPr marL="228600" lvl="0" indent="-101600" algn="l" rtl="0">
              <a:lnSpc>
                <a:spcPct val="90000"/>
              </a:lnSpc>
              <a:spcBef>
                <a:spcPts val="1800"/>
              </a:spcBef>
              <a:spcAft>
                <a:spcPts val="0"/>
              </a:spcAft>
              <a:buClr>
                <a:schemeClr val="dk1"/>
              </a:buClr>
              <a:buSzPts val="2000"/>
              <a:buNone/>
            </a:pPr>
            <a:endParaRPr>
              <a:latin typeface="Arial"/>
              <a:ea typeface="Arial"/>
              <a:cs typeface="Arial"/>
              <a:sym typeface="Arial"/>
            </a:endParaRPr>
          </a:p>
        </p:txBody>
      </p:sp>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4"/>
          <p:cNvSpPr/>
          <p:nvPr/>
        </p:nvSpPr>
        <p:spPr>
          <a:xfrm>
            <a:off x="312821" y="612845"/>
            <a:ext cx="11117179" cy="64633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i="1">
              <a:solidFill>
                <a:srgbClr val="FFFF00"/>
              </a:solidFill>
              <a:latin typeface="Arial"/>
              <a:ea typeface="Arial"/>
              <a:cs typeface="Arial"/>
              <a:sym typeface="Arial"/>
            </a:endParaRPr>
          </a:p>
          <a:p>
            <a:pPr marL="0" marR="0" lvl="0" indent="0" algn="l" rtl="0">
              <a:spcBef>
                <a:spcPts val="0"/>
              </a:spcBef>
              <a:spcAft>
                <a:spcPts val="0"/>
              </a:spcAft>
              <a:buNone/>
            </a:pPr>
            <a:endParaRPr sz="1800" i="1">
              <a:solidFill>
                <a:srgbClr val="FFFF00"/>
              </a:solidFill>
              <a:latin typeface="Arial"/>
              <a:ea typeface="Arial"/>
              <a:cs typeface="Arial"/>
              <a:sym typeface="Arial"/>
            </a:endParaRPr>
          </a:p>
          <a:p>
            <a:pPr marL="0" marR="0" lvl="0" indent="0" algn="l" rtl="0">
              <a:spcBef>
                <a:spcPts val="0"/>
              </a:spcBef>
              <a:spcAft>
                <a:spcPts val="0"/>
              </a:spcAft>
              <a:buNone/>
            </a:pPr>
            <a:endParaRPr sz="1800" i="1">
              <a:solidFill>
                <a:srgbClr val="FFFF00"/>
              </a:solidFill>
              <a:latin typeface="Arial"/>
              <a:ea typeface="Arial"/>
              <a:cs typeface="Arial"/>
              <a:sym typeface="Arial"/>
            </a:endParaRPr>
          </a:p>
          <a:p>
            <a:pPr marL="0" marR="0" lvl="0" indent="0" algn="l" rtl="0">
              <a:spcBef>
                <a:spcPts val="0"/>
              </a:spcBef>
              <a:spcAft>
                <a:spcPts val="0"/>
              </a:spcAft>
              <a:buNone/>
            </a:pPr>
            <a:r>
              <a:rPr lang="fr-FR" sz="2000" i="1">
                <a:solidFill>
                  <a:srgbClr val="007434"/>
                </a:solidFill>
                <a:latin typeface="Arial"/>
                <a:ea typeface="Arial"/>
                <a:cs typeface="Arial"/>
                <a:sym typeface="Arial"/>
              </a:rPr>
              <a:t>Les territoires dans la mondialisation entre intégrations et rivalités.</a:t>
            </a:r>
            <a:endParaRPr/>
          </a:p>
          <a:p>
            <a:pPr marL="0" marR="0" lvl="0" indent="0" algn="l" rtl="0">
              <a:spcBef>
                <a:spcPts val="0"/>
              </a:spcBef>
              <a:spcAft>
                <a:spcPts val="0"/>
              </a:spcAft>
              <a:buNone/>
            </a:pPr>
            <a:endParaRPr sz="2000" i="1">
              <a:solidFill>
                <a:srgbClr val="007434"/>
              </a:solidFill>
              <a:latin typeface="Arial"/>
              <a:ea typeface="Arial"/>
              <a:cs typeface="Arial"/>
              <a:sym typeface="Arial"/>
            </a:endParaRPr>
          </a:p>
          <a:p>
            <a:pPr marL="0" marR="0" lvl="0" indent="0" algn="l" rtl="0">
              <a:spcBef>
                <a:spcPts val="0"/>
              </a:spcBef>
              <a:spcAft>
                <a:spcPts val="0"/>
              </a:spcAft>
              <a:buNone/>
            </a:pPr>
            <a:r>
              <a:rPr lang="fr-FR" sz="2000">
                <a:solidFill>
                  <a:srgbClr val="FF0000"/>
                </a:solidFill>
                <a:latin typeface="Arial"/>
                <a:ea typeface="Arial"/>
                <a:cs typeface="Arial"/>
                <a:sym typeface="Arial"/>
              </a:rPr>
              <a:t>Thème 1 </a:t>
            </a:r>
            <a:r>
              <a:rPr lang="fr-FR" sz="2000">
                <a:solidFill>
                  <a:schemeClr val="dk1"/>
                </a:solidFill>
                <a:latin typeface="Arial"/>
                <a:ea typeface="Arial"/>
                <a:cs typeface="Arial"/>
                <a:sym typeface="Arial"/>
              </a:rPr>
              <a:t>Mers et océans: au cœur de la mondialisation </a:t>
            </a: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i="1">
              <a:solidFill>
                <a:srgbClr val="7030A0"/>
              </a:solidFill>
            </a:endParaRPr>
          </a:p>
          <a:p>
            <a:pPr marL="0" marR="0" lvl="0" indent="0" algn="l" rtl="0">
              <a:spcBef>
                <a:spcPts val="0"/>
              </a:spcBef>
              <a:spcAft>
                <a:spcPts val="0"/>
              </a:spcAft>
              <a:buNone/>
            </a:pPr>
            <a:r>
              <a:rPr lang="fr-FR" sz="2000" i="1">
                <a:solidFill>
                  <a:srgbClr val="7030A0"/>
                </a:solidFill>
              </a:rPr>
              <a:t>               </a:t>
            </a:r>
            <a:r>
              <a:rPr lang="fr-FR" sz="2000" i="1">
                <a:solidFill>
                  <a:srgbClr val="7030A0"/>
                </a:solidFill>
                <a:latin typeface="Arial"/>
                <a:ea typeface="Arial"/>
                <a:cs typeface="Arial"/>
                <a:sym typeface="Arial"/>
              </a:rPr>
              <a:t>Maritime Areas and Geopolitics</a:t>
            </a:r>
            <a:endParaRPr sz="2000" i="1">
              <a:solidFill>
                <a:srgbClr val="7030A0"/>
              </a:solidFill>
              <a:latin typeface="Arial"/>
              <a:ea typeface="Arial"/>
              <a:cs typeface="Arial"/>
              <a:sym typeface="Arial"/>
            </a:endParaRPr>
          </a:p>
          <a:p>
            <a:pPr marL="0" marR="0" lvl="0" indent="0" algn="l" rtl="0">
              <a:spcBef>
                <a:spcPts val="0"/>
              </a:spcBef>
              <a:spcAft>
                <a:spcPts val="0"/>
              </a:spcAft>
              <a:buNone/>
            </a:pPr>
            <a:endParaRPr sz="2000" i="1">
              <a:solidFill>
                <a:srgbClr val="7030A0"/>
              </a:solidFill>
            </a:endParaRPr>
          </a:p>
          <a:p>
            <a:pPr marL="0" marR="0" lvl="0" indent="0" algn="l" rtl="0">
              <a:spcBef>
                <a:spcPts val="0"/>
              </a:spcBef>
              <a:spcAft>
                <a:spcPts val="0"/>
              </a:spcAft>
              <a:buNone/>
            </a:pPr>
            <a:endParaRPr sz="2000">
              <a:solidFill>
                <a:srgbClr val="7030A0"/>
              </a:solidFill>
              <a:latin typeface="Arial"/>
              <a:ea typeface="Arial"/>
              <a:cs typeface="Arial"/>
              <a:sym typeface="Arial"/>
            </a:endParaRPr>
          </a:p>
          <a:p>
            <a:pPr marL="0" marR="0" lvl="0" indent="0" algn="l" rtl="0">
              <a:spcBef>
                <a:spcPts val="0"/>
              </a:spcBef>
              <a:spcAft>
                <a:spcPts val="0"/>
              </a:spcAft>
              <a:buNone/>
            </a:pPr>
            <a:r>
              <a:rPr lang="fr-FR" sz="2000">
                <a:solidFill>
                  <a:srgbClr val="FF0000"/>
                </a:solidFill>
                <a:latin typeface="Arial"/>
                <a:ea typeface="Arial"/>
                <a:cs typeface="Arial"/>
                <a:sym typeface="Arial"/>
              </a:rPr>
              <a:t>Theme 2 </a:t>
            </a:r>
            <a:r>
              <a:rPr lang="fr-FR" sz="2000">
                <a:solidFill>
                  <a:schemeClr val="dk1"/>
                </a:solidFill>
                <a:latin typeface="Arial"/>
                <a:ea typeface="Arial"/>
                <a:cs typeface="Arial"/>
                <a:sym typeface="Arial"/>
              </a:rPr>
              <a:t>Les dynamiques territoriales, coopérations et tensions dans la mondialisation</a:t>
            </a:r>
            <a:endParaRPr sz="2000">
              <a:solidFill>
                <a:schemeClr val="dk1"/>
              </a:solidFill>
              <a:latin typeface="Arial"/>
              <a:ea typeface="Arial"/>
              <a:cs typeface="Arial"/>
              <a:sym typeface="Arial"/>
            </a:endParaRPr>
          </a:p>
          <a:p>
            <a:pPr marL="0" marR="0" lvl="0" indent="0" algn="l" rtl="0">
              <a:spcBef>
                <a:spcPts val="0"/>
              </a:spcBef>
              <a:spcAft>
                <a:spcPts val="0"/>
              </a:spcAft>
              <a:buNone/>
            </a:pPr>
            <a:br>
              <a:rPr lang="fr-FR" sz="2000">
                <a:solidFill>
                  <a:schemeClr val="dk1"/>
                </a:solidFill>
                <a:latin typeface="Arial"/>
                <a:ea typeface="Arial"/>
                <a:cs typeface="Arial"/>
                <a:sym typeface="Arial"/>
              </a:rPr>
            </a:br>
            <a:r>
              <a:rPr lang="fr-FR" sz="2000">
                <a:solidFill>
                  <a:schemeClr val="dk1"/>
                </a:solidFill>
                <a:latin typeface="Arial"/>
                <a:ea typeface="Arial"/>
                <a:cs typeface="Arial"/>
                <a:sym typeface="Arial"/>
              </a:rPr>
              <a:t>               </a:t>
            </a:r>
            <a:r>
              <a:rPr lang="fr-FR" sz="2000" i="1">
                <a:solidFill>
                  <a:srgbClr val="7030A0"/>
                </a:solidFill>
                <a:latin typeface="Arial"/>
                <a:ea typeface="Arial"/>
                <a:cs typeface="Arial"/>
                <a:sym typeface="Arial"/>
              </a:rPr>
              <a:t>Unequal integration and Unequal Development in a Globalised World </a:t>
            </a:r>
            <a:endParaRPr sz="2000" i="1">
              <a:solidFill>
                <a:srgbClr val="7030A0"/>
              </a:solidFill>
              <a:latin typeface="Arial"/>
              <a:ea typeface="Arial"/>
              <a:cs typeface="Arial"/>
              <a:sym typeface="Arial"/>
            </a:endParaRPr>
          </a:p>
          <a:p>
            <a:pPr marL="0" marR="0" lvl="0" indent="0" algn="l" rtl="0">
              <a:spcBef>
                <a:spcPts val="0"/>
              </a:spcBef>
              <a:spcAft>
                <a:spcPts val="0"/>
              </a:spcAft>
              <a:buNone/>
            </a:pPr>
            <a:endParaRPr sz="2000" i="1">
              <a:solidFill>
                <a:srgbClr val="7030A0"/>
              </a:solidFill>
            </a:endParaRPr>
          </a:p>
          <a:p>
            <a:pPr marL="0" marR="0" lvl="0" indent="0" algn="l" rtl="0">
              <a:spcBef>
                <a:spcPts val="0"/>
              </a:spcBef>
              <a:spcAft>
                <a:spcPts val="0"/>
              </a:spcAft>
              <a:buNone/>
            </a:pPr>
            <a:endParaRPr sz="2000">
              <a:solidFill>
                <a:srgbClr val="7030A0"/>
              </a:solidFill>
              <a:latin typeface="Arial"/>
              <a:ea typeface="Arial"/>
              <a:cs typeface="Arial"/>
              <a:sym typeface="Arial"/>
            </a:endParaRPr>
          </a:p>
          <a:p>
            <a:pPr marL="0" marR="0" lvl="0" indent="0" algn="l" rtl="0">
              <a:spcBef>
                <a:spcPts val="0"/>
              </a:spcBef>
              <a:spcAft>
                <a:spcPts val="0"/>
              </a:spcAft>
              <a:buNone/>
            </a:pPr>
            <a:r>
              <a:rPr lang="fr-FR" sz="2000">
                <a:solidFill>
                  <a:srgbClr val="FF0000"/>
                </a:solidFill>
                <a:latin typeface="Arial"/>
                <a:ea typeface="Arial"/>
                <a:cs typeface="Arial"/>
                <a:sym typeface="Arial"/>
              </a:rPr>
              <a:t>Thème 3 </a:t>
            </a:r>
            <a:r>
              <a:rPr lang="fr-FR" sz="2000">
                <a:solidFill>
                  <a:schemeClr val="dk1"/>
                </a:solidFill>
                <a:latin typeface="Arial"/>
                <a:ea typeface="Arial"/>
                <a:cs typeface="Arial"/>
                <a:sym typeface="Arial"/>
              </a:rPr>
              <a:t>L’union européenne dans la mondialisation: des dynamiques complexes</a:t>
            </a:r>
            <a:br>
              <a:rPr lang="fr-FR" sz="2000">
                <a:solidFill>
                  <a:schemeClr val="dk1"/>
                </a:solidFill>
                <a:latin typeface="Arial"/>
                <a:ea typeface="Arial"/>
                <a:cs typeface="Arial"/>
                <a:sym typeface="Arial"/>
              </a:rPr>
            </a:br>
            <a:r>
              <a:rPr lang="fr-FR" sz="2000">
                <a:solidFill>
                  <a:schemeClr val="dk1"/>
                </a:solidFill>
                <a:latin typeface="Arial"/>
                <a:ea typeface="Arial"/>
                <a:cs typeface="Arial"/>
                <a:sym typeface="Arial"/>
              </a:rPr>
              <a:t>               </a:t>
            </a:r>
            <a:endParaRPr sz="2000">
              <a:solidFill>
                <a:schemeClr val="dk1"/>
              </a:solidFill>
              <a:latin typeface="Arial"/>
              <a:ea typeface="Arial"/>
              <a:cs typeface="Arial"/>
              <a:sym typeface="Arial"/>
            </a:endParaRPr>
          </a:p>
          <a:p>
            <a:pPr marL="0" marR="0" lvl="0" indent="0" algn="l" rtl="0">
              <a:spcBef>
                <a:spcPts val="0"/>
              </a:spcBef>
              <a:spcAft>
                <a:spcPts val="0"/>
              </a:spcAft>
              <a:buNone/>
            </a:pPr>
            <a:r>
              <a:rPr lang="fr-FR" sz="2000" i="1">
                <a:solidFill>
                  <a:srgbClr val="7030A0"/>
                </a:solidFill>
              </a:rPr>
              <a:t>               </a:t>
            </a:r>
            <a:r>
              <a:rPr lang="fr-FR" sz="2000" i="1">
                <a:solidFill>
                  <a:srgbClr val="7030A0"/>
                </a:solidFill>
                <a:latin typeface="Arial"/>
                <a:ea typeface="Arial"/>
                <a:cs typeface="Arial"/>
                <a:sym typeface="Arial"/>
              </a:rPr>
              <a:t>The position of the European Union in a Globalised World</a:t>
            </a:r>
            <a:endParaRPr/>
          </a:p>
          <a:p>
            <a:pPr marL="0" marR="0" lvl="0" indent="0" algn="l" rtl="0">
              <a:spcBef>
                <a:spcPts val="0"/>
              </a:spcBef>
              <a:spcAft>
                <a:spcPts val="0"/>
              </a:spcAft>
              <a:buNone/>
            </a:pPr>
            <a:endParaRPr sz="2000">
              <a:solidFill>
                <a:srgbClr val="7030A0"/>
              </a:solidFill>
              <a:latin typeface="Arial"/>
              <a:ea typeface="Arial"/>
              <a:cs typeface="Arial"/>
              <a:sym typeface="Arial"/>
            </a:endParaRPr>
          </a:p>
          <a:p>
            <a:pPr marL="0" marR="0" lvl="0" indent="0" algn="l" rtl="0">
              <a:spcBef>
                <a:spcPts val="0"/>
              </a:spcBef>
              <a:spcAft>
                <a:spcPts val="0"/>
              </a:spcAft>
              <a:buNone/>
            </a:pP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p:txBody>
      </p:sp>
      <p:sp>
        <p:nvSpPr>
          <p:cNvPr id="298" name="Google Shape;298;p14"/>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ctr" rtl="0">
              <a:lnSpc>
                <a:spcPct val="90000"/>
              </a:lnSpc>
              <a:spcBef>
                <a:spcPts val="0"/>
              </a:spcBef>
              <a:spcAft>
                <a:spcPts val="0"/>
              </a:spcAft>
              <a:buClr>
                <a:schemeClr val="dk1"/>
              </a:buClr>
              <a:buSzPts val="3200"/>
              <a:buFont typeface="Arial"/>
              <a:buNone/>
            </a:pPr>
            <a:r>
              <a:rPr lang="fr-FR" sz="3200"/>
              <a:t>Programme de </a:t>
            </a:r>
            <a:r>
              <a:rPr lang="fr-FR" sz="4000"/>
              <a:t>Géographie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5"/>
          <p:cNvSpPr/>
          <p:nvPr/>
        </p:nvSpPr>
        <p:spPr>
          <a:xfrm>
            <a:off x="541950" y="348125"/>
            <a:ext cx="11173800" cy="5948100"/>
          </a:xfrm>
          <a:prstGeom prst="rect">
            <a:avLst/>
          </a:prstGeom>
          <a:solidFill>
            <a:srgbClr val="E0E5D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b="1" u="sng">
                <a:solidFill>
                  <a:srgbClr val="FF0000"/>
                </a:solidFill>
                <a:latin typeface="Arial"/>
                <a:ea typeface="Arial"/>
                <a:cs typeface="Arial"/>
                <a:sym typeface="Arial"/>
              </a:rPr>
              <a:t>L’Evaluation</a:t>
            </a:r>
            <a:endParaRPr/>
          </a:p>
          <a:p>
            <a:pPr marL="0" marR="0" lvl="0" indent="0" algn="l" rtl="0">
              <a:spcBef>
                <a:spcPts val="0"/>
              </a:spcBef>
              <a:spcAft>
                <a:spcPts val="0"/>
              </a:spcAft>
              <a:buNone/>
            </a:pPr>
            <a:endParaRPr sz="2000" b="1" u="sng">
              <a:solidFill>
                <a:srgbClr val="FF0000"/>
              </a:solidFill>
              <a:latin typeface="Arial"/>
              <a:ea typeface="Arial"/>
              <a:cs typeface="Arial"/>
              <a:sym typeface="Arial"/>
            </a:endParaRPr>
          </a:p>
          <a:p>
            <a:pPr marL="0" marR="0" lvl="0" indent="0" algn="l" rtl="0">
              <a:spcBef>
                <a:spcPts val="0"/>
              </a:spcBef>
              <a:spcAft>
                <a:spcPts val="0"/>
              </a:spcAft>
              <a:buNone/>
            </a:pPr>
            <a:r>
              <a:rPr lang="fr-FR" sz="2000" b="1">
                <a:solidFill>
                  <a:srgbClr val="FF0000"/>
                </a:solidFill>
                <a:latin typeface="Arial"/>
                <a:ea typeface="Arial"/>
                <a:cs typeface="Arial"/>
                <a:sym typeface="Arial"/>
              </a:rPr>
              <a:t>Examen écrit: </a:t>
            </a:r>
            <a:endParaRPr/>
          </a:p>
          <a:p>
            <a:pPr marL="0" marR="0" lvl="0" indent="0" algn="l" rtl="0">
              <a:spcBef>
                <a:spcPts val="0"/>
              </a:spcBef>
              <a:spcAft>
                <a:spcPts val="0"/>
              </a:spcAft>
              <a:buNone/>
            </a:pPr>
            <a:r>
              <a:rPr lang="fr-FR" sz="2000" b="1">
                <a:solidFill>
                  <a:srgbClr val="7030A0"/>
                </a:solidFill>
                <a:latin typeface="Arial"/>
                <a:ea typeface="Arial"/>
                <a:cs typeface="Arial"/>
                <a:sym typeface="Arial"/>
              </a:rPr>
              <a:t>Thèmes 1-3 en Histoire et Géographie</a:t>
            </a:r>
            <a:endParaRPr/>
          </a:p>
          <a:p>
            <a:pPr marL="0" marR="0" lvl="0" indent="0" algn="l" rtl="0">
              <a:spcBef>
                <a:spcPts val="0"/>
              </a:spcBef>
              <a:spcAft>
                <a:spcPts val="0"/>
              </a:spcAft>
              <a:buNone/>
            </a:pPr>
            <a:endParaRPr sz="2000" b="1">
              <a:solidFill>
                <a:srgbClr val="FFFF00"/>
              </a:solidFill>
              <a:latin typeface="Arial"/>
              <a:ea typeface="Arial"/>
              <a:cs typeface="Arial"/>
              <a:sym typeface="Arial"/>
            </a:endParaRPr>
          </a:p>
          <a:p>
            <a:pPr marL="0" marR="0" lvl="0" indent="0" algn="l" rtl="0">
              <a:spcBef>
                <a:spcPts val="0"/>
              </a:spcBef>
              <a:spcAft>
                <a:spcPts val="0"/>
              </a:spcAft>
              <a:buNone/>
            </a:pPr>
            <a:r>
              <a:rPr lang="fr-FR" sz="2000" b="1" i="1">
                <a:solidFill>
                  <a:schemeClr val="dk2"/>
                </a:solidFill>
                <a:latin typeface="Arial"/>
                <a:ea typeface="Arial"/>
                <a:cs typeface="Arial"/>
                <a:sym typeface="Arial"/>
              </a:rPr>
              <a:t>Les élèves choisissent entre le sujet A ou le sujet B</a:t>
            </a:r>
            <a:endParaRPr/>
          </a:p>
          <a:p>
            <a:pPr marL="0" marR="0" lvl="0" indent="0" algn="l" rtl="0">
              <a:spcBef>
                <a:spcPts val="0"/>
              </a:spcBef>
              <a:spcAft>
                <a:spcPts val="0"/>
              </a:spcAft>
              <a:buNone/>
            </a:pPr>
            <a:endParaRPr sz="2000" b="1" i="1">
              <a:solidFill>
                <a:schemeClr val="dk2"/>
              </a:solidFill>
              <a:latin typeface="Arial"/>
              <a:ea typeface="Arial"/>
              <a:cs typeface="Arial"/>
              <a:sym typeface="Arial"/>
            </a:endParaRPr>
          </a:p>
          <a:p>
            <a:pPr marL="457200" marR="0" lvl="0" indent="-457200" algn="l" rtl="0">
              <a:spcBef>
                <a:spcPts val="0"/>
              </a:spcBef>
              <a:spcAft>
                <a:spcPts val="0"/>
              </a:spcAft>
              <a:buClr>
                <a:schemeClr val="dk2"/>
              </a:buClr>
              <a:buSzPts val="2000"/>
              <a:buFont typeface="Arial"/>
              <a:buAutoNum type="alphaUcParenR"/>
            </a:pPr>
            <a:r>
              <a:rPr lang="fr-FR" sz="2000" b="1">
                <a:solidFill>
                  <a:schemeClr val="dk2"/>
                </a:solidFill>
              </a:rPr>
              <a:t>choix d’un essai /2 en </a:t>
            </a:r>
            <a:r>
              <a:rPr lang="fr-FR" sz="2000" b="1">
                <a:solidFill>
                  <a:schemeClr val="dk2"/>
                </a:solidFill>
                <a:latin typeface="Arial"/>
                <a:ea typeface="Arial"/>
                <a:cs typeface="Arial"/>
                <a:sym typeface="Arial"/>
              </a:rPr>
              <a:t>Histoire  </a:t>
            </a:r>
            <a:endParaRPr sz="2000" b="1">
              <a:solidFill>
                <a:schemeClr val="dk2"/>
              </a:solidFill>
              <a:latin typeface="Arial"/>
              <a:ea typeface="Arial"/>
              <a:cs typeface="Arial"/>
              <a:sym typeface="Arial"/>
            </a:endParaRPr>
          </a:p>
          <a:p>
            <a:pPr marL="457200" marR="0" lvl="0" indent="0" algn="l" rtl="0">
              <a:spcBef>
                <a:spcPts val="0"/>
              </a:spcBef>
              <a:spcAft>
                <a:spcPts val="0"/>
              </a:spcAft>
              <a:buNone/>
            </a:pPr>
            <a:r>
              <a:rPr lang="fr-FR" sz="2000" b="1">
                <a:solidFill>
                  <a:schemeClr val="dk2"/>
                </a:solidFill>
                <a:latin typeface="Arial"/>
                <a:ea typeface="Arial"/>
                <a:cs typeface="Arial"/>
                <a:sym typeface="Arial"/>
              </a:rPr>
              <a:t>+ </a:t>
            </a:r>
            <a:endParaRPr sz="2000" b="1">
              <a:solidFill>
                <a:schemeClr val="dk2"/>
              </a:solidFill>
              <a:latin typeface="Arial"/>
              <a:ea typeface="Arial"/>
              <a:cs typeface="Arial"/>
              <a:sym typeface="Arial"/>
            </a:endParaRPr>
          </a:p>
          <a:p>
            <a:pPr marL="457200" marR="0" lvl="0" indent="0" algn="l" rtl="0">
              <a:spcBef>
                <a:spcPts val="0"/>
              </a:spcBef>
              <a:spcAft>
                <a:spcPts val="0"/>
              </a:spcAft>
              <a:buNone/>
            </a:pPr>
            <a:r>
              <a:rPr lang="fr-FR" sz="2000" b="1">
                <a:solidFill>
                  <a:schemeClr val="dk2"/>
                </a:solidFill>
                <a:latin typeface="Arial"/>
                <a:ea typeface="Arial"/>
                <a:cs typeface="Arial"/>
                <a:sym typeface="Arial"/>
              </a:rPr>
              <a:t>Document Based Question (DBQ) en Géographie ou Annotated Map Question</a:t>
            </a:r>
            <a:r>
              <a:rPr lang="fr-FR" sz="1800" b="1">
                <a:solidFill>
                  <a:schemeClr val="dk2"/>
                </a:solidFill>
                <a:latin typeface="Arial"/>
                <a:ea typeface="Arial"/>
                <a:cs typeface="Arial"/>
                <a:sym typeface="Arial"/>
              </a:rPr>
              <a:t>  (= réalisation d</a:t>
            </a:r>
            <a:r>
              <a:rPr lang="fr-FR" sz="1800" b="1">
                <a:solidFill>
                  <a:schemeClr val="dk2"/>
                </a:solidFill>
              </a:rPr>
              <a:t>’un </a:t>
            </a:r>
            <a:r>
              <a:rPr lang="fr-FR" sz="1800" b="1">
                <a:solidFill>
                  <a:schemeClr val="dk2"/>
                </a:solidFill>
                <a:latin typeface="Arial"/>
                <a:ea typeface="Arial"/>
                <a:cs typeface="Arial"/>
                <a:sym typeface="Arial"/>
              </a:rPr>
              <a:t>croquis avec légende organisée et réponse à</a:t>
            </a:r>
            <a:r>
              <a:rPr lang="fr-FR" sz="1800" b="1">
                <a:solidFill>
                  <a:schemeClr val="dk2"/>
                </a:solidFill>
              </a:rPr>
              <a:t> une question problématisée</a:t>
            </a:r>
            <a:r>
              <a:rPr lang="fr-FR" sz="1800" b="1">
                <a:solidFill>
                  <a:schemeClr val="dk2"/>
                </a:solidFill>
                <a:latin typeface="Arial"/>
                <a:ea typeface="Arial"/>
                <a:cs typeface="Arial"/>
                <a:sym typeface="Arial"/>
              </a:rPr>
              <a:t>)</a:t>
            </a:r>
            <a:r>
              <a:rPr lang="fr-FR" sz="2000" b="1">
                <a:solidFill>
                  <a:schemeClr val="dk2"/>
                </a:solidFill>
                <a:latin typeface="Arial"/>
                <a:ea typeface="Arial"/>
                <a:cs typeface="Arial"/>
                <a:sym typeface="Arial"/>
              </a:rPr>
              <a:t> </a:t>
            </a:r>
            <a:endParaRPr/>
          </a:p>
          <a:p>
            <a:pPr marL="0" marR="0" lvl="0" indent="0" algn="ctr" rtl="0">
              <a:spcBef>
                <a:spcPts val="0"/>
              </a:spcBef>
              <a:spcAft>
                <a:spcPts val="0"/>
              </a:spcAft>
              <a:buNone/>
            </a:pPr>
            <a:endParaRPr sz="2000" b="1">
              <a:solidFill>
                <a:schemeClr val="dk2"/>
              </a:solidFill>
            </a:endParaRPr>
          </a:p>
          <a:p>
            <a:pPr marL="0" marR="0" lvl="0" indent="0" algn="ctr" rtl="0">
              <a:spcBef>
                <a:spcPts val="0"/>
              </a:spcBef>
              <a:spcAft>
                <a:spcPts val="0"/>
              </a:spcAft>
              <a:buNone/>
            </a:pPr>
            <a:r>
              <a:rPr lang="fr-FR" sz="2000" b="1">
                <a:solidFill>
                  <a:schemeClr val="dk2"/>
                </a:solidFill>
                <a:latin typeface="Arial"/>
                <a:ea typeface="Arial"/>
                <a:cs typeface="Arial"/>
                <a:sym typeface="Arial"/>
              </a:rPr>
              <a:t>Ou</a:t>
            </a:r>
            <a:endParaRPr/>
          </a:p>
          <a:p>
            <a:pPr marL="0" marR="0" lvl="0" indent="0" algn="l" rtl="0">
              <a:spcBef>
                <a:spcPts val="0"/>
              </a:spcBef>
              <a:spcAft>
                <a:spcPts val="0"/>
              </a:spcAft>
              <a:buNone/>
            </a:pPr>
            <a:endParaRPr sz="2000" b="1">
              <a:solidFill>
                <a:schemeClr val="dk2"/>
              </a:solidFill>
              <a:latin typeface="Arial"/>
              <a:ea typeface="Arial"/>
              <a:cs typeface="Arial"/>
              <a:sym typeface="Arial"/>
            </a:endParaRPr>
          </a:p>
          <a:p>
            <a:pPr marL="0" marR="0" lvl="0" indent="0" algn="l" rtl="0">
              <a:spcBef>
                <a:spcPts val="0"/>
              </a:spcBef>
              <a:spcAft>
                <a:spcPts val="0"/>
              </a:spcAft>
              <a:buNone/>
            </a:pPr>
            <a:r>
              <a:rPr lang="fr-FR" sz="2000" b="1">
                <a:solidFill>
                  <a:schemeClr val="dk2"/>
                </a:solidFill>
                <a:latin typeface="Arial"/>
                <a:ea typeface="Arial"/>
                <a:cs typeface="Arial"/>
                <a:sym typeface="Arial"/>
              </a:rPr>
              <a:t>B) </a:t>
            </a:r>
            <a:r>
              <a:rPr lang="fr-FR" sz="2000" b="1">
                <a:solidFill>
                  <a:schemeClr val="dk2"/>
                </a:solidFill>
              </a:rPr>
              <a:t>choix d’un essai /2 en </a:t>
            </a:r>
            <a:r>
              <a:rPr lang="fr-FR" sz="2000" b="1">
                <a:solidFill>
                  <a:schemeClr val="dk2"/>
                </a:solidFill>
                <a:latin typeface="Arial"/>
                <a:ea typeface="Arial"/>
                <a:cs typeface="Arial"/>
                <a:sym typeface="Arial"/>
              </a:rPr>
              <a:t>Géographie </a:t>
            </a:r>
            <a:endParaRPr sz="2000" b="1">
              <a:solidFill>
                <a:schemeClr val="dk2"/>
              </a:solidFill>
              <a:latin typeface="Arial"/>
              <a:ea typeface="Arial"/>
              <a:cs typeface="Arial"/>
              <a:sym typeface="Arial"/>
            </a:endParaRPr>
          </a:p>
          <a:p>
            <a:pPr marL="0" marR="0" lvl="0" indent="0" algn="l" rtl="0">
              <a:spcBef>
                <a:spcPts val="0"/>
              </a:spcBef>
              <a:spcAft>
                <a:spcPts val="0"/>
              </a:spcAft>
              <a:buNone/>
            </a:pPr>
            <a:r>
              <a:rPr lang="fr-FR" sz="2000" b="1">
                <a:solidFill>
                  <a:schemeClr val="dk2"/>
                </a:solidFill>
              </a:rPr>
              <a:t>     </a:t>
            </a:r>
            <a:r>
              <a:rPr lang="fr-FR" sz="2000" b="1">
                <a:solidFill>
                  <a:schemeClr val="dk2"/>
                </a:solidFill>
                <a:latin typeface="Arial"/>
                <a:ea typeface="Arial"/>
                <a:cs typeface="Arial"/>
                <a:sym typeface="Arial"/>
              </a:rPr>
              <a:t>+   </a:t>
            </a:r>
            <a:endParaRPr sz="2000" b="1">
              <a:solidFill>
                <a:schemeClr val="dk2"/>
              </a:solidFill>
              <a:latin typeface="Arial"/>
              <a:ea typeface="Arial"/>
              <a:cs typeface="Arial"/>
              <a:sym typeface="Arial"/>
            </a:endParaRPr>
          </a:p>
          <a:p>
            <a:pPr marL="0" marR="0" lvl="0" indent="0" algn="l" rtl="0">
              <a:spcBef>
                <a:spcPts val="0"/>
              </a:spcBef>
              <a:spcAft>
                <a:spcPts val="0"/>
              </a:spcAft>
              <a:buNone/>
            </a:pPr>
            <a:r>
              <a:rPr lang="fr-FR" sz="2000" b="1">
                <a:solidFill>
                  <a:schemeClr val="dk2"/>
                </a:solidFill>
              </a:rPr>
              <a:t>     </a:t>
            </a:r>
            <a:r>
              <a:rPr lang="fr-FR" sz="2000" b="1">
                <a:solidFill>
                  <a:schemeClr val="dk2"/>
                </a:solidFill>
                <a:latin typeface="Arial"/>
                <a:ea typeface="Arial"/>
                <a:cs typeface="Arial"/>
                <a:sym typeface="Arial"/>
              </a:rPr>
              <a:t>Document Based Question (DBQ) en histoire</a:t>
            </a:r>
            <a:endParaRPr/>
          </a:p>
          <a:p>
            <a:pPr marL="0" marR="0" lvl="0" indent="0" algn="l" rtl="0">
              <a:spcBef>
                <a:spcPts val="0"/>
              </a:spcBef>
              <a:spcAft>
                <a:spcPts val="0"/>
              </a:spcAft>
              <a:buNone/>
            </a:pPr>
            <a:endParaRPr sz="2000" b="1">
              <a:solidFill>
                <a:schemeClr val="dk1"/>
              </a:solidFill>
              <a:latin typeface="Arial"/>
              <a:ea typeface="Arial"/>
              <a:cs typeface="Arial"/>
              <a:sym typeface="Arial"/>
            </a:endParaRPr>
          </a:p>
          <a:p>
            <a:pPr marL="0" marR="0" lvl="0" indent="0" algn="l" rtl="0">
              <a:spcBef>
                <a:spcPts val="0"/>
              </a:spcBef>
              <a:spcAft>
                <a:spcPts val="0"/>
              </a:spcAft>
              <a:buNone/>
            </a:pPr>
            <a:r>
              <a:rPr lang="fr-FR" sz="2000" b="1">
                <a:solidFill>
                  <a:srgbClr val="FF0000"/>
                </a:solidFill>
                <a:latin typeface="Arial"/>
                <a:ea typeface="Arial"/>
                <a:cs typeface="Arial"/>
                <a:sym typeface="Arial"/>
              </a:rPr>
              <a:t>Examen oral: </a:t>
            </a:r>
            <a:r>
              <a:rPr lang="fr-FR" sz="2000" b="1">
                <a:solidFill>
                  <a:srgbClr val="7030A0"/>
                </a:solidFill>
                <a:latin typeface="Arial"/>
                <a:ea typeface="Arial"/>
                <a:cs typeface="Arial"/>
                <a:sym typeface="Arial"/>
              </a:rPr>
              <a:t>Ajout du thème 4 en Histoire.</a:t>
            </a:r>
            <a:endParaRPr/>
          </a:p>
          <a:p>
            <a:pPr marL="0" marR="0" lvl="0" indent="0" algn="l" rtl="0">
              <a:spcBef>
                <a:spcPts val="0"/>
              </a:spcBef>
              <a:spcAft>
                <a:spcPts val="0"/>
              </a:spcAft>
              <a:buNone/>
            </a:pPr>
            <a:endParaRPr sz="2000" b="1">
              <a:solidFill>
                <a:srgbClr val="7030A0"/>
              </a:solidFill>
              <a:latin typeface="Arial"/>
              <a:ea typeface="Arial"/>
              <a:cs typeface="Arial"/>
              <a:sym typeface="Arial"/>
            </a:endParaRPr>
          </a:p>
          <a:p>
            <a:pPr marL="0" marR="0" lvl="0" indent="0" algn="l" rtl="0">
              <a:spcBef>
                <a:spcPts val="0"/>
              </a:spcBef>
              <a:spcAft>
                <a:spcPts val="0"/>
              </a:spcAft>
              <a:buNone/>
            </a:pPr>
            <a:endParaRPr sz="2000">
              <a:solidFill>
                <a:srgbClr val="FFFF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6"/>
          <p:cNvSpPr txBox="1">
            <a:spLocks noGrp="1"/>
          </p:cNvSpPr>
          <p:nvPr>
            <p:ph type="title"/>
          </p:nvPr>
        </p:nvSpPr>
        <p:spPr>
          <a:xfrm>
            <a:off x="310242" y="76200"/>
            <a:ext cx="11511643" cy="109696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chemeClr val="dk1"/>
              </a:buClr>
              <a:buSzPts val="2800"/>
              <a:buFont typeface="Arial"/>
              <a:buNone/>
            </a:pPr>
            <a:r>
              <a:rPr lang="fr-FR"/>
              <a:t>HISTOIRE GEOGRAPHIE  Examen Orale    durée 15 minutes: en anglais</a:t>
            </a:r>
            <a:endParaRPr/>
          </a:p>
        </p:txBody>
      </p:sp>
      <p:sp>
        <p:nvSpPr>
          <p:cNvPr id="309" name="Google Shape;309;p16"/>
          <p:cNvSpPr txBox="1">
            <a:spLocks noGrp="1"/>
          </p:cNvSpPr>
          <p:nvPr>
            <p:ph type="body" idx="1"/>
          </p:nvPr>
        </p:nvSpPr>
        <p:spPr>
          <a:xfrm>
            <a:off x="1104900" y="1600200"/>
            <a:ext cx="9982200" cy="4572000"/>
          </a:xfrm>
          <a:prstGeom prst="rect">
            <a:avLst/>
          </a:prstGeom>
          <a:solidFill>
            <a:srgbClr val="FFFF76"/>
          </a:solidFill>
          <a:ln>
            <a:noFill/>
          </a:ln>
        </p:spPr>
        <p:txBody>
          <a:bodyPr spcFirstLastPara="1" wrap="square" lIns="0" tIns="45700" rIns="0" bIns="45700" anchor="t" anchorCtr="0">
            <a:normAutofit/>
          </a:bodyPr>
          <a:lstStyle/>
          <a:p>
            <a:pPr marL="228600" lvl="0" indent="-228600" algn="l" rtl="0">
              <a:lnSpc>
                <a:spcPct val="90000"/>
              </a:lnSpc>
              <a:spcBef>
                <a:spcPts val="0"/>
              </a:spcBef>
              <a:spcAft>
                <a:spcPts val="0"/>
              </a:spcAft>
              <a:buClr>
                <a:schemeClr val="dk2"/>
              </a:buClr>
              <a:buSzPts val="2000"/>
              <a:buChar char="▪"/>
            </a:pPr>
            <a:r>
              <a:rPr lang="fr-FR">
                <a:solidFill>
                  <a:schemeClr val="dk2"/>
                </a:solidFill>
              </a:rPr>
              <a:t>L’épreuve orale porte sur la liste thématique élaborée par la discipline.</a:t>
            </a:r>
            <a:endParaRPr/>
          </a:p>
          <a:p>
            <a:pPr marL="228600" lvl="0" indent="-228600" algn="l" rtl="0">
              <a:lnSpc>
                <a:spcPct val="90000"/>
              </a:lnSpc>
              <a:spcBef>
                <a:spcPts val="1800"/>
              </a:spcBef>
              <a:spcAft>
                <a:spcPts val="0"/>
              </a:spcAft>
              <a:buClr>
                <a:schemeClr val="dk2"/>
              </a:buClr>
              <a:buSzPts val="2000"/>
              <a:buChar char="▪"/>
            </a:pPr>
            <a:r>
              <a:rPr lang="fr-FR">
                <a:solidFill>
                  <a:schemeClr val="dk2"/>
                </a:solidFill>
              </a:rPr>
              <a:t>Elle comprend deux éléments: </a:t>
            </a:r>
            <a:r>
              <a:rPr lang="fr-FR" b="1">
                <a:solidFill>
                  <a:schemeClr val="dk2"/>
                </a:solidFill>
              </a:rPr>
              <a:t>les problématiques et les notions</a:t>
            </a:r>
            <a:r>
              <a:rPr lang="fr-FR">
                <a:solidFill>
                  <a:schemeClr val="dk2"/>
                </a:solidFill>
              </a:rPr>
              <a:t>. Une liste comportant dix problématiques et dix notions, est divulguée aux candidats environ un mois avant l’épreuve écrite </a:t>
            </a:r>
            <a:endParaRPr/>
          </a:p>
          <a:p>
            <a:pPr marL="228600" lvl="0" indent="-228600" algn="l" rtl="0">
              <a:lnSpc>
                <a:spcPct val="90000"/>
              </a:lnSpc>
              <a:spcBef>
                <a:spcPts val="1800"/>
              </a:spcBef>
              <a:spcAft>
                <a:spcPts val="0"/>
              </a:spcAft>
              <a:buClr>
                <a:schemeClr val="dk2"/>
              </a:buClr>
              <a:buSzPts val="2000"/>
              <a:buChar char="▪"/>
            </a:pPr>
            <a:r>
              <a:rPr lang="fr-FR">
                <a:solidFill>
                  <a:schemeClr val="dk2"/>
                </a:solidFill>
              </a:rPr>
              <a:t>Au début de l’épreuve orale, le candidat tire au sort une des dix problématiques et une des dix notions. Si la problématique tirée au sort par le candidat porte sur un sujet d’histoire, la notion portera sur un sujet de géographie et vice versa.</a:t>
            </a:r>
            <a:endParaRPr/>
          </a:p>
          <a:p>
            <a:pPr marL="228600" lvl="0" indent="-228600" algn="l" rtl="0">
              <a:lnSpc>
                <a:spcPct val="90000"/>
              </a:lnSpc>
              <a:spcBef>
                <a:spcPts val="1800"/>
              </a:spcBef>
              <a:spcAft>
                <a:spcPts val="0"/>
              </a:spcAft>
              <a:buClr>
                <a:schemeClr val="dk2"/>
              </a:buClr>
              <a:buSzPts val="2000"/>
              <a:buChar char="▪"/>
            </a:pPr>
            <a:r>
              <a:rPr lang="fr-FR">
                <a:solidFill>
                  <a:schemeClr val="dk2"/>
                </a:solidFill>
              </a:rPr>
              <a:t>Le candidat dispose de 20 minutes dans une salle surveillée pour préparer son exposé sans aucun support.</a:t>
            </a:r>
            <a:endParaRPr/>
          </a:p>
          <a:p>
            <a:pPr marL="228600" lvl="0" indent="-228600" algn="l" rtl="0">
              <a:lnSpc>
                <a:spcPct val="90000"/>
              </a:lnSpc>
              <a:spcBef>
                <a:spcPts val="1800"/>
              </a:spcBef>
              <a:spcAft>
                <a:spcPts val="0"/>
              </a:spcAft>
              <a:buClr>
                <a:schemeClr val="dk2"/>
              </a:buClr>
              <a:buSzPts val="2000"/>
              <a:buChar char="▪"/>
            </a:pPr>
            <a:r>
              <a:rPr lang="fr-FR">
                <a:solidFill>
                  <a:schemeClr val="dk2"/>
                </a:solidFill>
              </a:rPr>
              <a:t>L’exposé doit durer 5 minutes. Les examinateurs poursuivent ensuite en posant des questions à partir de l’exposé, avant d'enchaîner avec 5 min. de questions portant sur la notion dans l’autre discipline.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2570fbc45be_0_123"/>
          <p:cNvSpPr txBox="1">
            <a:spLocks noGrp="1"/>
          </p:cNvSpPr>
          <p:nvPr>
            <p:ph type="ctrTitle"/>
          </p:nvPr>
        </p:nvSpPr>
        <p:spPr>
          <a:xfrm>
            <a:off x="1338867" y="2335685"/>
            <a:ext cx="9515700" cy="1363200"/>
          </a:xfrm>
          <a:prstGeom prst="rect">
            <a:avLst/>
          </a:prstGeom>
          <a:noFill/>
          <a:ln>
            <a:noFill/>
          </a:ln>
        </p:spPr>
        <p:txBody>
          <a:bodyPr spcFirstLastPara="1" wrap="square" lIns="121900" tIns="121900" rIns="121900" bIns="121900" anchor="b" anchorCtr="0">
            <a:normAutofit/>
          </a:bodyPr>
          <a:lstStyle/>
          <a:p>
            <a:pPr marL="0" lvl="0" indent="0" algn="ctr" rtl="0">
              <a:lnSpc>
                <a:spcPct val="100000"/>
              </a:lnSpc>
              <a:spcBef>
                <a:spcPts val="0"/>
              </a:spcBef>
              <a:spcAft>
                <a:spcPts val="0"/>
              </a:spcAft>
              <a:buSzPts val="7200"/>
              <a:buNone/>
            </a:pPr>
            <a:r>
              <a:rPr lang="fr-FR"/>
              <a:t>Connaissance du monde</a:t>
            </a:r>
            <a:endParaRPr/>
          </a:p>
        </p:txBody>
      </p:sp>
      <p:sp>
        <p:nvSpPr>
          <p:cNvPr id="315" name="Google Shape;315;g2570fbc45be_0_123"/>
          <p:cNvSpPr txBox="1">
            <a:spLocks noGrp="1"/>
          </p:cNvSpPr>
          <p:nvPr>
            <p:ph type="subTitle" idx="1"/>
          </p:nvPr>
        </p:nvSpPr>
        <p:spPr>
          <a:xfrm>
            <a:off x="2849633" y="3800052"/>
            <a:ext cx="6494100" cy="1056900"/>
          </a:xfrm>
          <a:prstGeom prst="rect">
            <a:avLst/>
          </a:prstGeom>
          <a:noFill/>
          <a:ln>
            <a:noFill/>
          </a:ln>
        </p:spPr>
        <p:txBody>
          <a:bodyPr spcFirstLastPara="1" wrap="square" lIns="121900" tIns="121900" rIns="121900" bIns="121900" anchor="t" anchorCtr="0">
            <a:normAutofit/>
          </a:bodyPr>
          <a:lstStyle/>
          <a:p>
            <a:pPr marL="0" lvl="0" indent="0" algn="ctr" rtl="0">
              <a:lnSpc>
                <a:spcPct val="100000"/>
              </a:lnSpc>
              <a:spcBef>
                <a:spcPts val="0"/>
              </a:spcBef>
              <a:spcAft>
                <a:spcPts val="0"/>
              </a:spcAft>
              <a:buSzPts val="3200"/>
              <a:buNone/>
            </a:pPr>
            <a:r>
              <a:rPr lang="fr-FR" b="1"/>
              <a:t>2023-2024</a:t>
            </a:r>
            <a:endParaRPr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g2570fbc45be_0_185"/>
          <p:cNvSpPr txBox="1">
            <a:spLocks noGrp="1"/>
          </p:cNvSpPr>
          <p:nvPr>
            <p:ph type="title"/>
          </p:nvPr>
        </p:nvSpPr>
        <p:spPr>
          <a:xfrm>
            <a:off x="554133" y="791156"/>
            <a:ext cx="15147600" cy="12576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5300"/>
              <a:buNone/>
            </a:pPr>
            <a:r>
              <a:rPr lang="fr-FR"/>
              <a:t>Connaissance du Monde</a:t>
            </a:r>
            <a:endParaRPr/>
          </a:p>
        </p:txBody>
      </p:sp>
      <p:sp>
        <p:nvSpPr>
          <p:cNvPr id="321" name="Google Shape;321;g2570fbc45be_0_185"/>
          <p:cNvSpPr txBox="1"/>
          <p:nvPr/>
        </p:nvSpPr>
        <p:spPr>
          <a:xfrm>
            <a:off x="369700" y="1645167"/>
            <a:ext cx="11590500" cy="4817700"/>
          </a:xfrm>
          <a:prstGeom prst="rect">
            <a:avLst/>
          </a:prstGeom>
          <a:noFill/>
          <a:ln>
            <a:noFill/>
          </a:ln>
        </p:spPr>
        <p:txBody>
          <a:bodyPr spcFirstLastPara="1" wrap="square" lIns="121900" tIns="121900" rIns="121900" bIns="121900" anchor="t" anchorCtr="0">
            <a:spAutoFit/>
          </a:bodyPr>
          <a:lstStyle/>
          <a:p>
            <a:pPr marL="609600" marR="0" lvl="0" indent="-476250" algn="l" rtl="0">
              <a:lnSpc>
                <a:spcPct val="100000"/>
              </a:lnSpc>
              <a:spcBef>
                <a:spcPts val="0"/>
              </a:spcBef>
              <a:spcAft>
                <a:spcPts val="0"/>
              </a:spcAft>
              <a:buClr>
                <a:srgbClr val="FF0000"/>
              </a:buClr>
              <a:buSzPts val="2700"/>
              <a:buFont typeface="Open Sans"/>
              <a:buChar char="●"/>
            </a:pPr>
            <a:r>
              <a:rPr lang="fr-FR" sz="2700" b="1" i="0" u="none" strike="noStrike" cap="none">
                <a:solidFill>
                  <a:srgbClr val="FF0000"/>
                </a:solidFill>
                <a:latin typeface="Open Sans"/>
                <a:ea typeface="Open Sans"/>
                <a:cs typeface="Open Sans"/>
                <a:sym typeface="Open Sans"/>
              </a:rPr>
              <a:t>Perfectionnement linguistique</a:t>
            </a:r>
            <a:endParaRPr sz="2700" b="1" i="0" u="none" strike="noStrike" cap="none">
              <a:solidFill>
                <a:srgbClr val="FF0000"/>
              </a:solidFill>
              <a:latin typeface="Open Sans"/>
              <a:ea typeface="Open Sans"/>
              <a:cs typeface="Open Sans"/>
              <a:sym typeface="Open Sans"/>
            </a:endParaRPr>
          </a:p>
          <a:p>
            <a:pPr marL="609600" marR="0" lvl="0" indent="-476250" algn="l" rtl="0">
              <a:lnSpc>
                <a:spcPct val="100000"/>
              </a:lnSpc>
              <a:spcBef>
                <a:spcPts val="0"/>
              </a:spcBef>
              <a:spcAft>
                <a:spcPts val="0"/>
              </a:spcAft>
              <a:buClr>
                <a:srgbClr val="000000"/>
              </a:buClr>
              <a:buSzPts val="2700"/>
              <a:buFont typeface="Open Sans"/>
              <a:buChar char="●"/>
            </a:pPr>
            <a:r>
              <a:rPr lang="fr-FR" sz="2700" b="1" i="0" u="none" strike="noStrike" cap="none">
                <a:solidFill>
                  <a:srgbClr val="FF0000"/>
                </a:solidFill>
                <a:latin typeface="Open Sans"/>
                <a:ea typeface="Open Sans"/>
                <a:cs typeface="Open Sans"/>
                <a:sym typeface="Open Sans"/>
              </a:rPr>
              <a:t>Compréhension d’un monde complexe </a:t>
            </a:r>
            <a:r>
              <a:rPr lang="fr-FR" sz="2700" b="1" i="0" u="none" strike="noStrike" cap="none">
                <a:solidFill>
                  <a:srgbClr val="000000"/>
                </a:solidFill>
                <a:latin typeface="Open Sans"/>
                <a:ea typeface="Open Sans"/>
                <a:cs typeface="Open Sans"/>
                <a:sym typeface="Open Sans"/>
              </a:rPr>
              <a:t>(spécificités culturelles du Royaume-Uni: sujets politiques, économiques, sociétaux, environnementaux… dans une perspective nationale et internationale) </a:t>
            </a:r>
            <a:endParaRPr sz="2700" b="1"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700"/>
              <a:buFont typeface="Arial"/>
              <a:buNone/>
            </a:pPr>
            <a:r>
              <a:rPr lang="fr-FR" sz="2700" b="1" i="1" u="none" strike="noStrike" cap="none">
                <a:solidFill>
                  <a:srgbClr val="FF0000"/>
                </a:solidFill>
                <a:latin typeface="Open Sans"/>
                <a:ea typeface="Open Sans"/>
                <a:cs typeface="Open Sans"/>
                <a:sym typeface="Open Sans"/>
              </a:rPr>
              <a:t>Penser la société</a:t>
            </a:r>
            <a:endParaRPr sz="2700" b="1" i="1" u="none" strike="noStrike" cap="none">
              <a:solidFill>
                <a:srgbClr val="FF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700"/>
              <a:buFont typeface="Arial"/>
              <a:buNone/>
            </a:pPr>
            <a:r>
              <a:rPr lang="fr-FR" sz="2700" b="1" i="1" u="none" strike="noStrike" cap="none">
                <a:solidFill>
                  <a:srgbClr val="FF0000"/>
                </a:solidFill>
                <a:latin typeface="Open Sans"/>
                <a:ea typeface="Open Sans"/>
                <a:cs typeface="Open Sans"/>
                <a:sym typeface="Open Sans"/>
              </a:rPr>
              <a:t>Habiter le monde</a:t>
            </a:r>
            <a:endParaRPr sz="2700" b="1" i="1" u="none" strike="noStrike" cap="none">
              <a:solidFill>
                <a:srgbClr val="FF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700"/>
              <a:buFont typeface="Arial"/>
              <a:buNone/>
            </a:pPr>
            <a:r>
              <a:rPr lang="fr-FR" sz="2700" b="1" i="1" u="none" strike="noStrike" cap="none">
                <a:solidFill>
                  <a:srgbClr val="FF0000"/>
                </a:solidFill>
                <a:latin typeface="Open Sans"/>
                <a:ea typeface="Open Sans"/>
                <a:cs typeface="Open Sans"/>
                <a:sym typeface="Open Sans"/>
              </a:rPr>
              <a:t>Construire l’avenir </a:t>
            </a:r>
            <a:endParaRPr sz="2700" b="1" i="1" u="none" strike="noStrike" cap="none">
              <a:solidFill>
                <a:srgbClr val="FF0000"/>
              </a:solidFill>
              <a:latin typeface="Open Sans"/>
              <a:ea typeface="Open Sans"/>
              <a:cs typeface="Open Sans"/>
              <a:sym typeface="Open Sans"/>
            </a:endParaRPr>
          </a:p>
          <a:p>
            <a:pPr marL="609600" marR="0" lvl="0" indent="-476250" algn="l" rtl="0">
              <a:lnSpc>
                <a:spcPct val="100000"/>
              </a:lnSpc>
              <a:spcBef>
                <a:spcPts val="0"/>
              </a:spcBef>
              <a:spcAft>
                <a:spcPts val="0"/>
              </a:spcAft>
              <a:buClr>
                <a:srgbClr val="000000"/>
              </a:buClr>
              <a:buSzPts val="2700"/>
              <a:buFont typeface="Open Sans"/>
              <a:buChar char="●"/>
            </a:pPr>
            <a:r>
              <a:rPr lang="fr-FR" sz="2700" b="1" i="0" u="none" strike="noStrike" cap="none">
                <a:solidFill>
                  <a:srgbClr val="FF0000"/>
                </a:solidFill>
                <a:latin typeface="Open Sans"/>
                <a:ea typeface="Open Sans"/>
                <a:cs typeface="Open Sans"/>
                <a:sym typeface="Open Sans"/>
              </a:rPr>
              <a:t>Projet avec un partenaire international </a:t>
            </a:r>
            <a:r>
              <a:rPr lang="fr-FR" sz="2700" b="1" i="0" u="none" strike="noStrike" cap="none">
                <a:solidFill>
                  <a:srgbClr val="000000"/>
                </a:solidFill>
                <a:latin typeface="Open Sans"/>
                <a:ea typeface="Open Sans"/>
                <a:cs typeface="Open Sans"/>
                <a:sym typeface="Open Sans"/>
              </a:rPr>
              <a:t>(engagement individuel dans un projet en partenariat avec une organisation, institution, ONG, … </a:t>
            </a:r>
            <a:endParaRPr sz="2700" b="1"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
          <p:cNvSpPr txBox="1">
            <a:spLocks noGrp="1"/>
          </p:cNvSpPr>
          <p:nvPr>
            <p:ph type="ctrTitle"/>
          </p:nvPr>
        </p:nvSpPr>
        <p:spPr>
          <a:xfrm>
            <a:off x="2197100" y="128790"/>
            <a:ext cx="10096500" cy="1493948"/>
          </a:xfrm>
          <a:prstGeom prst="rect">
            <a:avLst/>
          </a:prstGeom>
          <a:noFill/>
          <a:ln>
            <a:noFill/>
          </a:ln>
        </p:spPr>
        <p:txBody>
          <a:bodyPr spcFirstLastPara="1" wrap="square" lIns="0" tIns="45700" rIns="0" bIns="45700" anchor="ctr" anchorCtr="0">
            <a:normAutofit/>
          </a:bodyPr>
          <a:lstStyle/>
          <a:p>
            <a:pPr marL="0" lvl="0" indent="0" algn="ctr" rtl="0">
              <a:lnSpc>
                <a:spcPct val="90000"/>
              </a:lnSpc>
              <a:spcBef>
                <a:spcPts val="0"/>
              </a:spcBef>
              <a:spcAft>
                <a:spcPts val="0"/>
              </a:spcAft>
              <a:buClr>
                <a:schemeClr val="dk2"/>
              </a:buClr>
              <a:buSzPts val="4400"/>
              <a:buFont typeface="Arial"/>
              <a:buNone/>
            </a:pPr>
            <a:r>
              <a:rPr lang="fr-FR">
                <a:solidFill>
                  <a:schemeClr val="dk2"/>
                </a:solidFill>
                <a:latin typeface="Arial"/>
                <a:ea typeface="Arial"/>
                <a:cs typeface="Arial"/>
                <a:sym typeface="Arial"/>
              </a:rPr>
              <a:t>BACCALAURÉAT OIB</a:t>
            </a:r>
            <a:endParaRPr/>
          </a:p>
        </p:txBody>
      </p:sp>
      <p:sp>
        <p:nvSpPr>
          <p:cNvPr id="189" name="Google Shape;189;p2"/>
          <p:cNvSpPr/>
          <p:nvPr/>
        </p:nvSpPr>
        <p:spPr>
          <a:xfrm>
            <a:off x="3065171" y="1210614"/>
            <a:ext cx="7057621" cy="4456090"/>
          </a:xfrm>
          <a:prstGeom prst="rect">
            <a:avLst/>
          </a:prstGeom>
          <a:solidFill>
            <a:schemeClr val="accent1"/>
          </a:solidFill>
          <a:ln w="48000" cap="flat" cmpd="thickThin">
            <a:solidFill>
              <a:srgbClr val="3B343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800" b="0" i="0" u="none" strike="noStrike" cap="none">
                <a:solidFill>
                  <a:schemeClr val="lt1"/>
                </a:solidFill>
                <a:latin typeface="Arial"/>
                <a:ea typeface="Arial"/>
                <a:cs typeface="Arial"/>
                <a:sym typeface="Arial"/>
              </a:rPr>
              <a:t>Baccalauréat Français</a:t>
            </a:r>
            <a:endParaRPr/>
          </a:p>
          <a:p>
            <a:pPr marL="0" marR="0" lvl="0" indent="0" algn="ctr" rtl="0">
              <a:spcBef>
                <a:spcPts val="0"/>
              </a:spcBef>
              <a:spcAft>
                <a:spcPts val="0"/>
              </a:spcAft>
              <a:buNone/>
            </a:pPr>
            <a:r>
              <a:rPr lang="fr-FR" sz="2800" b="0" i="0" u="none" strike="noStrike" cap="none">
                <a:solidFill>
                  <a:srgbClr val="FF0000"/>
                </a:solidFill>
                <a:latin typeface="Arial"/>
                <a:ea typeface="Arial"/>
                <a:cs typeface="Arial"/>
                <a:sym typeface="Arial"/>
              </a:rPr>
              <a:t> </a:t>
            </a:r>
            <a:r>
              <a:rPr lang="fr-FR" sz="4400" b="0" i="0" u="none" strike="noStrike" cap="none">
                <a:solidFill>
                  <a:srgbClr val="FF0000"/>
                </a:solidFill>
                <a:latin typeface="Arial"/>
                <a:ea typeface="Arial"/>
                <a:cs typeface="Arial"/>
                <a:sym typeface="Arial"/>
              </a:rPr>
              <a:t>+</a:t>
            </a:r>
            <a:endParaRPr/>
          </a:p>
          <a:p>
            <a:pPr marL="0" marR="0" lvl="0" indent="0" algn="ctr" rtl="0">
              <a:spcBef>
                <a:spcPts val="0"/>
              </a:spcBef>
              <a:spcAft>
                <a:spcPts val="0"/>
              </a:spcAft>
              <a:buNone/>
            </a:pPr>
            <a:r>
              <a:rPr lang="fr-FR" sz="2800" b="0" i="0" u="none" strike="noStrike" cap="none">
                <a:solidFill>
                  <a:schemeClr val="lt1"/>
                </a:solidFill>
                <a:latin typeface="Arial"/>
                <a:ea typeface="Arial"/>
                <a:cs typeface="Arial"/>
                <a:sym typeface="Arial"/>
              </a:rPr>
              <a:t>Baccalauréat Français International</a:t>
            </a:r>
            <a:endParaRPr sz="2800">
              <a:solidFill>
                <a:schemeClr val="lt1"/>
              </a:solidFill>
            </a:endParaRPr>
          </a:p>
          <a:p>
            <a:pPr marL="0" marR="0" lvl="0" indent="0" algn="ctr" rtl="0">
              <a:spcBef>
                <a:spcPts val="0"/>
              </a:spcBef>
              <a:spcAft>
                <a:spcPts val="0"/>
              </a:spcAft>
              <a:buNone/>
            </a:pPr>
            <a:r>
              <a:rPr lang="fr-FR" sz="2800" b="0" i="0" u="none" strike="noStrike" cap="none">
                <a:solidFill>
                  <a:schemeClr val="lt1"/>
                </a:solidFill>
                <a:latin typeface="Arial"/>
                <a:ea typeface="Arial"/>
                <a:cs typeface="Arial"/>
                <a:sym typeface="Arial"/>
              </a:rPr>
              <a:t>Option Bilingue (Britannique)</a:t>
            </a:r>
            <a:endParaRPr sz="1800" b="0" i="0" u="none" strike="noStrike" cap="none">
              <a:solidFill>
                <a:schemeClr val="lt1"/>
              </a:solidFill>
              <a:latin typeface="Arial"/>
              <a:ea typeface="Arial"/>
              <a:cs typeface="Arial"/>
              <a:sym typeface="Arial"/>
            </a:endParaRPr>
          </a:p>
        </p:txBody>
      </p:sp>
      <p:cxnSp>
        <p:nvCxnSpPr>
          <p:cNvPr id="190" name="Google Shape;190;p2"/>
          <p:cNvCxnSpPr/>
          <p:nvPr/>
        </p:nvCxnSpPr>
        <p:spPr>
          <a:xfrm>
            <a:off x="6593982" y="4159876"/>
            <a:ext cx="425004" cy="296214"/>
          </a:xfrm>
          <a:prstGeom prst="straightConnector1">
            <a:avLst/>
          </a:prstGeom>
          <a:noFill/>
          <a:ln w="9525" cap="rnd" cmpd="sng">
            <a:solidFill>
              <a:schemeClr val="accent1"/>
            </a:solidFill>
            <a:prstDash val="solid"/>
            <a:round/>
            <a:headEnd type="none" w="sm" len="sm"/>
            <a:tailEnd type="stealth" w="med" len="med"/>
          </a:ln>
        </p:spPr>
      </p:cxn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2570fbc45be_0_247"/>
          <p:cNvSpPr txBox="1">
            <a:spLocks noGrp="1"/>
          </p:cNvSpPr>
          <p:nvPr>
            <p:ph type="title"/>
          </p:nvPr>
        </p:nvSpPr>
        <p:spPr>
          <a:xfrm>
            <a:off x="369700" y="353067"/>
            <a:ext cx="11360700" cy="9432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0000"/>
              </a:lnSpc>
              <a:spcBef>
                <a:spcPts val="0"/>
              </a:spcBef>
              <a:spcAft>
                <a:spcPts val="0"/>
              </a:spcAft>
              <a:buSzPct val="110416"/>
              <a:buNone/>
            </a:pPr>
            <a:r>
              <a:rPr lang="fr-FR"/>
              <a:t>Connaissance du Monde </a:t>
            </a:r>
            <a:endParaRPr/>
          </a:p>
        </p:txBody>
      </p:sp>
      <p:sp>
        <p:nvSpPr>
          <p:cNvPr id="327" name="Google Shape;327;g2570fbc45be_0_247"/>
          <p:cNvSpPr txBox="1"/>
          <p:nvPr/>
        </p:nvSpPr>
        <p:spPr>
          <a:xfrm>
            <a:off x="300800" y="1296267"/>
            <a:ext cx="11590500" cy="5401800"/>
          </a:xfrm>
          <a:prstGeom prst="rect">
            <a:avLst/>
          </a:prstGeom>
          <a:noFill/>
          <a:ln>
            <a:noFill/>
          </a:ln>
        </p:spPr>
        <p:txBody>
          <a:bodyPr spcFirstLastPara="1" wrap="square" lIns="121900" tIns="121900" rIns="121900" bIns="121900" anchor="t" anchorCtr="0">
            <a:spAutoFit/>
          </a:bodyPr>
          <a:lstStyle/>
          <a:p>
            <a:pPr marL="609600" marR="0" lvl="0" indent="-438150" algn="just" rtl="0">
              <a:lnSpc>
                <a:spcPct val="115000"/>
              </a:lnSpc>
              <a:spcBef>
                <a:spcPts val="0"/>
              </a:spcBef>
              <a:spcAft>
                <a:spcPts val="0"/>
              </a:spcAft>
              <a:buClr>
                <a:srgbClr val="000000"/>
              </a:buClr>
              <a:buSzPts val="2100"/>
              <a:buFont typeface="Arial"/>
              <a:buChar char="●"/>
            </a:pPr>
            <a:r>
              <a:rPr lang="fr-FR" sz="2100" b="1" i="0" u="none" strike="noStrike" cap="none">
                <a:solidFill>
                  <a:srgbClr val="000000"/>
                </a:solidFill>
                <a:latin typeface="Arial"/>
                <a:ea typeface="Arial"/>
                <a:cs typeface="Arial"/>
                <a:sym typeface="Arial"/>
              </a:rPr>
              <a:t>Penser la société </a:t>
            </a:r>
            <a:endParaRPr sz="2100" b="1"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2100"/>
              <a:buFont typeface="Arial"/>
              <a:buNone/>
            </a:pPr>
            <a:r>
              <a:rPr lang="fr-FR" sz="2100" b="0" i="0" u="none" strike="noStrike" cap="none">
                <a:solidFill>
                  <a:srgbClr val="000000"/>
                </a:solidFill>
                <a:latin typeface="Arial"/>
                <a:ea typeface="Arial"/>
                <a:cs typeface="Arial"/>
                <a:sym typeface="Arial"/>
              </a:rPr>
              <a:t>Comprendre comment les sociétés se structurent et évoluent</a:t>
            </a:r>
            <a:endParaRPr sz="21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2100"/>
              <a:buFont typeface="Arial"/>
              <a:buNone/>
            </a:pPr>
            <a:r>
              <a:rPr lang="fr-FR" sz="2100" b="0" i="0" u="none" strike="noStrike" cap="none">
                <a:solidFill>
                  <a:srgbClr val="000000"/>
                </a:solidFill>
                <a:latin typeface="Arial"/>
                <a:ea typeface="Arial"/>
                <a:cs typeface="Arial"/>
                <a:sym typeface="Arial"/>
              </a:rPr>
              <a:t>Comprendre le fonctionnement de l’État, analyser la vie des institutions</a:t>
            </a:r>
            <a:endParaRPr sz="21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2100"/>
              <a:buFont typeface="Arial"/>
              <a:buNone/>
            </a:pPr>
            <a:r>
              <a:rPr lang="fr-FR" sz="2100" b="0" i="0" u="none" strike="noStrike" cap="none">
                <a:solidFill>
                  <a:srgbClr val="000000"/>
                </a:solidFill>
                <a:latin typeface="Arial"/>
                <a:ea typeface="Arial"/>
                <a:cs typeface="Arial"/>
                <a:sym typeface="Arial"/>
              </a:rPr>
              <a:t>Élaborer et exprimer sa pensée, son opinion, commenter les évolutions de la société</a:t>
            </a:r>
            <a:endParaRPr sz="21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a:p>
            <a:pPr marL="609600" marR="0" lvl="0" indent="-438150" algn="just" rtl="0">
              <a:lnSpc>
                <a:spcPct val="115000"/>
              </a:lnSpc>
              <a:spcBef>
                <a:spcPts val="0"/>
              </a:spcBef>
              <a:spcAft>
                <a:spcPts val="0"/>
              </a:spcAft>
              <a:buClr>
                <a:srgbClr val="000000"/>
              </a:buClr>
              <a:buSzPts val="2100"/>
              <a:buFont typeface="Arial"/>
              <a:buChar char="●"/>
            </a:pPr>
            <a:r>
              <a:rPr lang="fr-FR" sz="2100" b="1" i="0" u="none" strike="noStrike" cap="none">
                <a:solidFill>
                  <a:srgbClr val="000000"/>
                </a:solidFill>
                <a:latin typeface="Arial"/>
                <a:ea typeface="Arial"/>
                <a:cs typeface="Arial"/>
                <a:sym typeface="Arial"/>
              </a:rPr>
              <a:t>Habiter le monde </a:t>
            </a:r>
            <a:endParaRPr sz="2100" b="1"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2100"/>
              <a:buFont typeface="Arial"/>
              <a:buNone/>
            </a:pPr>
            <a:r>
              <a:rPr lang="fr-FR" sz="2100" b="0" i="0" u="none" strike="noStrike" cap="none">
                <a:solidFill>
                  <a:srgbClr val="000000"/>
                </a:solidFill>
                <a:latin typeface="Arial"/>
                <a:ea typeface="Arial"/>
                <a:cs typeface="Arial"/>
                <a:sym typeface="Arial"/>
              </a:rPr>
              <a:t>Partager les espaces (de vie, de travail, de loisir…)</a:t>
            </a:r>
            <a:endParaRPr sz="21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2100"/>
              <a:buFont typeface="Arial"/>
              <a:buNone/>
            </a:pPr>
            <a:r>
              <a:rPr lang="fr-FR" sz="2100" b="0" i="0" u="none" strike="noStrike" cap="none">
                <a:solidFill>
                  <a:srgbClr val="000000"/>
                </a:solidFill>
                <a:latin typeface="Arial"/>
                <a:ea typeface="Arial"/>
                <a:cs typeface="Arial"/>
                <a:sym typeface="Arial"/>
              </a:rPr>
              <a:t>Se déplacer (tous les jours / pour les vacances / dans ses frontières / à l’étranger / émigrer…)</a:t>
            </a:r>
            <a:endParaRPr sz="21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2100"/>
              <a:buFont typeface="Arial"/>
              <a:buNone/>
            </a:pPr>
            <a:r>
              <a:rPr lang="fr-FR" sz="2100" b="0" i="0" u="none" strike="noStrike" cap="none">
                <a:solidFill>
                  <a:srgbClr val="000000"/>
                </a:solidFill>
                <a:latin typeface="Arial"/>
                <a:ea typeface="Arial"/>
                <a:cs typeface="Arial"/>
                <a:sym typeface="Arial"/>
              </a:rPr>
              <a:t>Accueillir, accepter, partager (la diversité culturelle et linguistique)</a:t>
            </a:r>
            <a:endParaRPr sz="21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a:p>
            <a:pPr marL="609600" marR="0" lvl="0" indent="-438150" algn="just" rtl="0">
              <a:lnSpc>
                <a:spcPct val="115000"/>
              </a:lnSpc>
              <a:spcBef>
                <a:spcPts val="0"/>
              </a:spcBef>
              <a:spcAft>
                <a:spcPts val="0"/>
              </a:spcAft>
              <a:buClr>
                <a:srgbClr val="000000"/>
              </a:buClr>
              <a:buSzPts val="2100"/>
              <a:buFont typeface="Arial"/>
              <a:buChar char="●"/>
            </a:pPr>
            <a:r>
              <a:rPr lang="fr-FR" sz="2100" b="1" i="0" u="none" strike="noStrike" cap="none">
                <a:solidFill>
                  <a:srgbClr val="000000"/>
                </a:solidFill>
                <a:latin typeface="Arial"/>
                <a:ea typeface="Arial"/>
                <a:cs typeface="Arial"/>
                <a:sym typeface="Arial"/>
              </a:rPr>
              <a:t>Construire l’avenir.</a:t>
            </a:r>
            <a:endParaRPr sz="2100" b="1"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2100"/>
              <a:buFont typeface="Arial"/>
              <a:buNone/>
            </a:pPr>
            <a:r>
              <a:rPr lang="fr-FR" sz="2100" b="0" i="0" u="none" strike="noStrike" cap="none">
                <a:solidFill>
                  <a:srgbClr val="000000"/>
                </a:solidFill>
                <a:latin typeface="Arial"/>
                <a:ea typeface="Arial"/>
                <a:cs typeface="Arial"/>
                <a:sym typeface="Arial"/>
              </a:rPr>
              <a:t>Protéger, conserver, améliorer</a:t>
            </a:r>
            <a:endParaRPr sz="21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2100"/>
              <a:buFont typeface="Arial"/>
              <a:buNone/>
            </a:pPr>
            <a:r>
              <a:rPr lang="fr-FR" sz="2100" b="0" i="0" u="none" strike="noStrike" cap="none">
                <a:solidFill>
                  <a:srgbClr val="000000"/>
                </a:solidFill>
                <a:latin typeface="Arial"/>
                <a:ea typeface="Arial"/>
                <a:cs typeface="Arial"/>
                <a:sym typeface="Arial"/>
              </a:rPr>
              <a:t>Chercher les voies du développement durable</a:t>
            </a:r>
            <a:endParaRPr sz="21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2100"/>
              <a:buFont typeface="Arial"/>
              <a:buNone/>
            </a:pPr>
            <a:r>
              <a:rPr lang="fr-FR" sz="2100" b="0" i="0" u="none" strike="noStrike" cap="none">
                <a:solidFill>
                  <a:srgbClr val="000000"/>
                </a:solidFill>
                <a:latin typeface="Arial"/>
                <a:ea typeface="Arial"/>
                <a:cs typeface="Arial"/>
                <a:sym typeface="Arial"/>
              </a:rPr>
              <a:t>Innover, créer, évoluer</a:t>
            </a:r>
            <a:endParaRPr sz="3200" b="1"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g2570fbc45be_0_0"/>
          <p:cNvSpPr/>
          <p:nvPr/>
        </p:nvSpPr>
        <p:spPr>
          <a:xfrm>
            <a:off x="98621" y="0"/>
            <a:ext cx="11994900" cy="6786000"/>
          </a:xfrm>
          <a:prstGeom prst="rect">
            <a:avLst/>
          </a:prstGeom>
          <a:noFill/>
          <a:ln>
            <a:noFill/>
          </a:ln>
        </p:spPr>
        <p:txBody>
          <a:bodyPr spcFirstLastPara="1" wrap="square" lIns="121900" tIns="60925" rIns="121900" bIns="60925" anchor="t" anchorCtr="0">
            <a:noAutofit/>
          </a:bodyPr>
          <a:lstStyle/>
          <a:p>
            <a:pPr marL="0" marR="0" lvl="0" indent="0" algn="just" rtl="0">
              <a:lnSpc>
                <a:spcPct val="107000"/>
              </a:lnSpc>
              <a:spcBef>
                <a:spcPts val="0"/>
              </a:spcBef>
              <a:spcAft>
                <a:spcPts val="0"/>
              </a:spcAft>
              <a:buClr>
                <a:srgbClr val="000000"/>
              </a:buClr>
              <a:buSzPts val="1700"/>
              <a:buFont typeface="Arial"/>
              <a:buNone/>
            </a:pPr>
            <a:r>
              <a:rPr lang="fr-FR" sz="1700" b="1" i="0" u="none" strike="noStrike" cap="none">
                <a:solidFill>
                  <a:srgbClr val="000000"/>
                </a:solidFill>
                <a:latin typeface="PT Sans Narrow"/>
                <a:ea typeface="PT Sans Narrow"/>
                <a:cs typeface="PT Sans Narrow"/>
                <a:sym typeface="PT Sans Narrow"/>
              </a:rPr>
              <a:t>Connaissance du monde </a:t>
            </a:r>
            <a:endParaRPr sz="1900"/>
          </a:p>
          <a:p>
            <a:pPr marL="0" marR="0" lvl="0" indent="0" algn="just" rtl="0">
              <a:lnSpc>
                <a:spcPct val="107000"/>
              </a:lnSpc>
              <a:spcBef>
                <a:spcPts val="0"/>
              </a:spcBef>
              <a:spcAft>
                <a:spcPts val="0"/>
              </a:spcAft>
              <a:buClr>
                <a:srgbClr val="000000"/>
              </a:buClr>
              <a:buSzPts val="2300"/>
              <a:buFont typeface="Arial"/>
              <a:buNone/>
            </a:pPr>
            <a:r>
              <a:rPr lang="fr-FR" sz="2300" b="0" i="1" u="none" strike="noStrike" cap="none">
                <a:solidFill>
                  <a:srgbClr val="000000"/>
                </a:solidFill>
                <a:latin typeface="PT Sans Narrow"/>
                <a:ea typeface="PT Sans Narrow"/>
                <a:cs typeface="PT Sans Narrow"/>
                <a:sym typeface="PT Sans Narrow"/>
              </a:rPr>
              <a:t>Évaluation orale</a:t>
            </a:r>
            <a:endParaRPr sz="2300" b="0" i="0" u="none" strike="noStrike" cap="none">
              <a:solidFill>
                <a:srgbClr val="000000"/>
              </a:solidFill>
              <a:latin typeface="PT Sans Narrow"/>
              <a:ea typeface="PT Sans Narrow"/>
              <a:cs typeface="PT Sans Narrow"/>
              <a:sym typeface="PT Sans Narrow"/>
            </a:endParaRPr>
          </a:p>
          <a:p>
            <a:pPr marL="0" marR="0" lvl="0" indent="0" algn="just" rtl="0">
              <a:lnSpc>
                <a:spcPct val="107000"/>
              </a:lnSpc>
              <a:spcBef>
                <a:spcPts val="1100"/>
              </a:spcBef>
              <a:spcAft>
                <a:spcPts val="0"/>
              </a:spcAft>
              <a:buClr>
                <a:srgbClr val="000000"/>
              </a:buClr>
              <a:buSzPts val="2300"/>
              <a:buFont typeface="Arial"/>
              <a:buNone/>
            </a:pPr>
            <a:r>
              <a:rPr lang="fr-FR" sz="2300" b="0" i="0" u="none" strike="noStrike" cap="none">
                <a:solidFill>
                  <a:srgbClr val="000000"/>
                </a:solidFill>
                <a:latin typeface="PT Sans Narrow"/>
                <a:ea typeface="PT Sans Narrow"/>
                <a:cs typeface="PT Sans Narrow"/>
                <a:sym typeface="PT Sans Narrow"/>
              </a:rPr>
              <a:t>Durée : vingt minutes, sans temps de préparation.</a:t>
            </a:r>
            <a:endParaRPr sz="2300" b="0" i="0" u="none" strike="noStrike" cap="none">
              <a:solidFill>
                <a:srgbClr val="000000"/>
              </a:solidFill>
              <a:latin typeface="PT Sans Narrow"/>
              <a:ea typeface="PT Sans Narrow"/>
              <a:cs typeface="PT Sans Narrow"/>
              <a:sym typeface="PT Sans Narrow"/>
            </a:endParaRPr>
          </a:p>
          <a:p>
            <a:pPr marL="0" marR="0" lvl="0" indent="0" algn="just" rtl="0">
              <a:lnSpc>
                <a:spcPct val="107000"/>
              </a:lnSpc>
              <a:spcBef>
                <a:spcPts val="1100"/>
              </a:spcBef>
              <a:spcAft>
                <a:spcPts val="0"/>
              </a:spcAft>
              <a:buClr>
                <a:srgbClr val="000000"/>
              </a:buClr>
              <a:buSzPts val="2300"/>
              <a:buFont typeface="Arial"/>
              <a:buNone/>
            </a:pPr>
            <a:r>
              <a:rPr lang="fr-FR" sz="2300" b="0" i="0" u="none" strike="noStrike" cap="none">
                <a:solidFill>
                  <a:srgbClr val="000000"/>
                </a:solidFill>
                <a:latin typeface="PT Sans Narrow"/>
                <a:ea typeface="PT Sans Narrow"/>
                <a:cs typeface="PT Sans Narrow"/>
                <a:sym typeface="PT Sans Narrow"/>
              </a:rPr>
              <a:t>présentation par le candidat de son projet individuel construit avec un partenaire international. </a:t>
            </a:r>
            <a:endParaRPr sz="2300" b="0" i="0" u="none" strike="noStrike" cap="none">
              <a:solidFill>
                <a:srgbClr val="000000"/>
              </a:solidFill>
              <a:latin typeface="PT Sans Narrow"/>
              <a:ea typeface="PT Sans Narrow"/>
              <a:cs typeface="PT Sans Narrow"/>
              <a:sym typeface="PT Sans Narrow"/>
            </a:endParaRPr>
          </a:p>
          <a:p>
            <a:pPr marL="0" marR="0" lvl="0" indent="0" algn="just" rtl="0">
              <a:lnSpc>
                <a:spcPct val="107000"/>
              </a:lnSpc>
              <a:spcBef>
                <a:spcPts val="1100"/>
              </a:spcBef>
              <a:spcAft>
                <a:spcPts val="0"/>
              </a:spcAft>
              <a:buClr>
                <a:srgbClr val="000000"/>
              </a:buClr>
              <a:buSzPts val="2300"/>
              <a:buFont typeface="Arial"/>
              <a:buNone/>
            </a:pPr>
            <a:r>
              <a:rPr lang="fr-FR" sz="2300" b="0" i="0" u="none" strike="noStrike" cap="none">
                <a:solidFill>
                  <a:srgbClr val="000000"/>
                </a:solidFill>
                <a:latin typeface="PT Sans Narrow"/>
                <a:ea typeface="PT Sans Narrow"/>
                <a:cs typeface="PT Sans Narrow"/>
                <a:sym typeface="PT Sans Narrow"/>
              </a:rPr>
              <a:t>10 minutes maximum, suivie d'une interaction de 10 minutes avec le jury, en langue de section </a:t>
            </a:r>
            <a:endParaRPr sz="2300" b="0" i="0" u="none" strike="noStrike" cap="none">
              <a:solidFill>
                <a:srgbClr val="000000"/>
              </a:solidFill>
              <a:latin typeface="PT Sans Narrow"/>
              <a:ea typeface="PT Sans Narrow"/>
              <a:cs typeface="PT Sans Narrow"/>
              <a:sym typeface="PT Sans Narrow"/>
            </a:endParaRPr>
          </a:p>
          <a:p>
            <a:pPr marL="0" marR="0" lvl="0" indent="0" algn="just" rtl="0">
              <a:lnSpc>
                <a:spcPct val="107000"/>
              </a:lnSpc>
              <a:spcBef>
                <a:spcPts val="1100"/>
              </a:spcBef>
              <a:spcAft>
                <a:spcPts val="0"/>
              </a:spcAft>
              <a:buClr>
                <a:srgbClr val="000000"/>
              </a:buClr>
              <a:buSzPts val="2300"/>
              <a:buFont typeface="Arial"/>
              <a:buNone/>
            </a:pPr>
            <a:r>
              <a:rPr lang="fr-FR" sz="2300" b="0" i="0" u="none" strike="noStrike" cap="none">
                <a:solidFill>
                  <a:srgbClr val="000000"/>
                </a:solidFill>
                <a:latin typeface="PT Sans Narrow"/>
                <a:ea typeface="PT Sans Narrow"/>
                <a:cs typeface="PT Sans Narrow"/>
                <a:sym typeface="PT Sans Narrow"/>
              </a:rPr>
              <a:t>Ce jury est composé de deux examinateurs : un professeur de langue et un professeur de discipline non linguistique, </a:t>
            </a:r>
            <a:endParaRPr sz="2300" b="0" i="0" u="none" strike="noStrike" cap="none">
              <a:solidFill>
                <a:srgbClr val="000000"/>
              </a:solidFill>
              <a:latin typeface="PT Sans Narrow"/>
              <a:ea typeface="PT Sans Narrow"/>
              <a:cs typeface="PT Sans Narrow"/>
              <a:sym typeface="PT Sans Narrow"/>
            </a:endParaRPr>
          </a:p>
          <a:p>
            <a:pPr marL="0" marR="0" lvl="0" indent="0" algn="just" rtl="0">
              <a:lnSpc>
                <a:spcPct val="107000"/>
              </a:lnSpc>
              <a:spcBef>
                <a:spcPts val="1100"/>
              </a:spcBef>
              <a:spcAft>
                <a:spcPts val="0"/>
              </a:spcAft>
              <a:buClr>
                <a:srgbClr val="000000"/>
              </a:buClr>
              <a:buSzPts val="2300"/>
              <a:buFont typeface="Arial"/>
              <a:buNone/>
            </a:pPr>
            <a:r>
              <a:rPr lang="fr-FR" sz="2300" b="0" i="0" u="none" strike="noStrike" cap="none">
                <a:solidFill>
                  <a:srgbClr val="000000"/>
                </a:solidFill>
                <a:latin typeface="PT Sans Narrow"/>
                <a:ea typeface="PT Sans Narrow"/>
                <a:cs typeface="PT Sans Narrow"/>
                <a:sym typeface="PT Sans Narrow"/>
              </a:rPr>
              <a:t>Vous devez </a:t>
            </a:r>
            <a:endParaRPr sz="1700" b="0" i="0" u="none" strike="noStrike" cap="none">
              <a:solidFill>
                <a:srgbClr val="000000"/>
              </a:solidFill>
              <a:latin typeface="PT Sans Narrow"/>
              <a:ea typeface="PT Sans Narrow"/>
              <a:cs typeface="PT Sans Narrow"/>
              <a:sym typeface="PT Sans Narrow"/>
            </a:endParaRPr>
          </a:p>
          <a:p>
            <a:pPr marL="381000" marR="0" lvl="0" indent="-374650" algn="just" rtl="0">
              <a:lnSpc>
                <a:spcPct val="107000"/>
              </a:lnSpc>
              <a:spcBef>
                <a:spcPts val="1100"/>
              </a:spcBef>
              <a:spcAft>
                <a:spcPts val="0"/>
              </a:spcAft>
              <a:buClr>
                <a:srgbClr val="000000"/>
              </a:buClr>
              <a:buSzPts val="2300"/>
              <a:buFont typeface="PT Sans Narrow"/>
              <a:buChar char="•"/>
            </a:pPr>
            <a:r>
              <a:rPr lang="fr-FR" sz="2300" b="0" i="0" u="none" strike="noStrike" cap="none">
                <a:solidFill>
                  <a:srgbClr val="000000"/>
                </a:solidFill>
                <a:latin typeface="PT Sans Narrow"/>
                <a:ea typeface="PT Sans Narrow"/>
                <a:cs typeface="PT Sans Narrow"/>
                <a:sym typeface="PT Sans Narrow"/>
              </a:rPr>
              <a:t>rendre compte du cheminement de votre réflexion et de la problématique retenue pour mettre en œuvre le projet </a:t>
            </a:r>
            <a:endParaRPr sz="2300" b="0" i="0" u="none" strike="noStrike" cap="none">
              <a:solidFill>
                <a:srgbClr val="000000"/>
              </a:solidFill>
              <a:latin typeface="PT Sans Narrow"/>
              <a:ea typeface="PT Sans Narrow"/>
              <a:cs typeface="PT Sans Narrow"/>
              <a:sym typeface="PT Sans Narrow"/>
            </a:endParaRPr>
          </a:p>
          <a:p>
            <a:pPr marL="381000" marR="0" lvl="0" indent="-374650" algn="just" rtl="0">
              <a:lnSpc>
                <a:spcPct val="107000"/>
              </a:lnSpc>
              <a:spcBef>
                <a:spcPts val="1100"/>
              </a:spcBef>
              <a:spcAft>
                <a:spcPts val="0"/>
              </a:spcAft>
              <a:buClr>
                <a:srgbClr val="000000"/>
              </a:buClr>
              <a:buSzPts val="2300"/>
              <a:buFont typeface="PT Sans Narrow"/>
              <a:buChar char="•"/>
            </a:pPr>
            <a:r>
              <a:rPr lang="fr-FR" sz="2300" b="0" i="0" u="none" strike="noStrike" cap="none">
                <a:solidFill>
                  <a:srgbClr val="000000"/>
                </a:solidFill>
                <a:latin typeface="PT Sans Narrow"/>
                <a:ea typeface="PT Sans Narrow"/>
                <a:cs typeface="PT Sans Narrow"/>
                <a:sym typeface="PT Sans Narrow"/>
              </a:rPr>
              <a:t> justifier les choix opérés. </a:t>
            </a:r>
            <a:endParaRPr sz="2300" b="0" i="0" u="none" strike="noStrike" cap="none">
              <a:solidFill>
                <a:srgbClr val="000000"/>
              </a:solidFill>
              <a:latin typeface="PT Sans Narrow"/>
              <a:ea typeface="PT Sans Narrow"/>
              <a:cs typeface="PT Sans Narrow"/>
              <a:sym typeface="PT Sans Narrow"/>
            </a:endParaRPr>
          </a:p>
          <a:p>
            <a:pPr marL="381000" marR="0" lvl="0" indent="-374650" algn="just" rtl="0">
              <a:lnSpc>
                <a:spcPct val="107000"/>
              </a:lnSpc>
              <a:spcBef>
                <a:spcPts val="1100"/>
              </a:spcBef>
              <a:spcAft>
                <a:spcPts val="0"/>
              </a:spcAft>
              <a:buClr>
                <a:srgbClr val="000000"/>
              </a:buClr>
              <a:buSzPts val="2300"/>
              <a:buFont typeface="Arial"/>
              <a:buChar char="•"/>
            </a:pPr>
            <a:r>
              <a:rPr lang="fr-FR" sz="2300" b="0" i="0" u="none" strike="noStrike" cap="none">
                <a:solidFill>
                  <a:srgbClr val="000000"/>
                </a:solidFill>
                <a:latin typeface="PT Sans Narrow"/>
                <a:ea typeface="PT Sans Narrow"/>
                <a:cs typeface="PT Sans Narrow"/>
                <a:sym typeface="PT Sans Narrow"/>
              </a:rPr>
              <a:t>exposer </a:t>
            </a:r>
            <a:r>
              <a:rPr lang="fr-FR" sz="2300" b="1" i="0" u="sng" strike="noStrike" cap="none">
                <a:solidFill>
                  <a:srgbClr val="000000"/>
                </a:solidFill>
                <a:latin typeface="PT Sans Narrow"/>
                <a:ea typeface="PT Sans Narrow"/>
                <a:cs typeface="PT Sans Narrow"/>
                <a:sym typeface="PT Sans Narrow"/>
              </a:rPr>
              <a:t>les connaissances </a:t>
            </a:r>
            <a:r>
              <a:rPr lang="fr-FR" sz="2300" b="0" i="0" u="none" strike="noStrike" cap="none">
                <a:solidFill>
                  <a:srgbClr val="000000"/>
                </a:solidFill>
                <a:latin typeface="PT Sans Narrow"/>
                <a:ea typeface="PT Sans Narrow"/>
                <a:cs typeface="PT Sans Narrow"/>
                <a:sym typeface="PT Sans Narrow"/>
              </a:rPr>
              <a:t>et </a:t>
            </a:r>
            <a:r>
              <a:rPr lang="fr-FR" sz="2300" b="1" i="0" u="sng" strike="noStrike" cap="none">
                <a:solidFill>
                  <a:srgbClr val="000000"/>
                </a:solidFill>
                <a:latin typeface="PT Sans Narrow"/>
                <a:ea typeface="PT Sans Narrow"/>
                <a:cs typeface="PT Sans Narrow"/>
                <a:sym typeface="PT Sans Narrow"/>
              </a:rPr>
              <a:t>compétences acquises</a:t>
            </a:r>
            <a:r>
              <a:rPr lang="fr-FR" sz="2300" b="0" i="0" u="none" strike="noStrike" cap="none">
                <a:solidFill>
                  <a:srgbClr val="000000"/>
                </a:solidFill>
                <a:latin typeface="PT Sans Narrow"/>
                <a:ea typeface="PT Sans Narrow"/>
                <a:cs typeface="PT Sans Narrow"/>
                <a:sym typeface="PT Sans Narrow"/>
              </a:rPr>
              <a:t>. </a:t>
            </a:r>
            <a:endParaRPr sz="1700" b="0" i="0" u="none" strike="noStrike" cap="none">
              <a:solidFill>
                <a:srgbClr val="000000"/>
              </a:solidFill>
              <a:latin typeface="PT Sans Narrow"/>
              <a:ea typeface="PT Sans Narrow"/>
              <a:cs typeface="PT Sans Narrow"/>
              <a:sym typeface="PT Sans Narrow"/>
            </a:endParaRPr>
          </a:p>
          <a:p>
            <a:pPr marL="381000" marR="0" lvl="0" indent="-374650" algn="just" rtl="0">
              <a:lnSpc>
                <a:spcPct val="107000"/>
              </a:lnSpc>
              <a:spcBef>
                <a:spcPts val="1100"/>
              </a:spcBef>
              <a:spcAft>
                <a:spcPts val="0"/>
              </a:spcAft>
              <a:buClr>
                <a:srgbClr val="000000"/>
              </a:buClr>
              <a:buSzPts val="2300"/>
              <a:buFont typeface="PT Sans Narrow"/>
              <a:buChar char="•"/>
            </a:pPr>
            <a:r>
              <a:rPr lang="fr-FR" sz="2300" b="0" i="0" u="none" strike="noStrike" cap="none">
                <a:solidFill>
                  <a:srgbClr val="000000"/>
                </a:solidFill>
                <a:latin typeface="PT Sans Narrow"/>
                <a:ea typeface="PT Sans Narrow"/>
                <a:cs typeface="PT Sans Narrow"/>
                <a:sym typeface="PT Sans Narrow"/>
              </a:rPr>
              <a:t>Faire le lien avec le ou les portails thématiques du programme de l'enseignement de connaissance du monde, </a:t>
            </a:r>
            <a:endParaRPr sz="2300" b="0" i="0" u="none" strike="noStrike" cap="none">
              <a:solidFill>
                <a:srgbClr val="000000"/>
              </a:solidFill>
              <a:latin typeface="PT Sans Narrow"/>
              <a:ea typeface="PT Sans Narrow"/>
              <a:cs typeface="PT Sans Narrow"/>
              <a:sym typeface="PT Sans Narrow"/>
            </a:endParaRPr>
          </a:p>
          <a:p>
            <a:pPr marL="0" marR="0" lvl="0" indent="0" algn="just" rtl="0">
              <a:lnSpc>
                <a:spcPct val="107000"/>
              </a:lnSpc>
              <a:spcBef>
                <a:spcPts val="1100"/>
              </a:spcBef>
              <a:spcAft>
                <a:spcPts val="0"/>
              </a:spcAft>
              <a:buClr>
                <a:srgbClr val="000000"/>
              </a:buClr>
              <a:buSzPts val="2300"/>
              <a:buFont typeface="Arial"/>
              <a:buNone/>
            </a:pPr>
            <a:r>
              <a:rPr lang="fr-FR" sz="2300" b="0" i="0" u="none" strike="noStrike" cap="none">
                <a:solidFill>
                  <a:srgbClr val="000000"/>
                </a:solidFill>
                <a:latin typeface="PT Sans Narrow"/>
                <a:ea typeface="PT Sans Narrow"/>
                <a:cs typeface="PT Sans Narrow"/>
                <a:sym typeface="PT Sans Narrow"/>
              </a:rPr>
              <a:t>POUR SOUTENIR votre propos  = utiliser un support (papier ou numérique) que vous avez élaboré (avec productions personnelles, des textes courts ou des documents iconographiques (images, graphiques, plans, cartes, etc.). </a:t>
            </a:r>
            <a:endParaRPr sz="2300" b="0" i="0" u="none" strike="noStrike" cap="none">
              <a:solidFill>
                <a:srgbClr val="000000"/>
              </a:solidFill>
              <a:latin typeface="PT Sans Narrow"/>
              <a:ea typeface="PT Sans Narrow"/>
              <a:cs typeface="PT Sans Narrow"/>
              <a:sym typeface="PT Sans Narrow"/>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8"/>
          <p:cNvSpPr txBox="1">
            <a:spLocks noGrp="1"/>
          </p:cNvSpPr>
          <p:nvPr>
            <p:ph type="title"/>
          </p:nvPr>
        </p:nvSpPr>
        <p:spPr>
          <a:xfrm>
            <a:off x="415600" y="390467"/>
            <a:ext cx="11360800" cy="1068000"/>
          </a:xfrm>
          <a:prstGeom prst="rect">
            <a:avLst/>
          </a:prstGeom>
          <a:noFill/>
          <a:ln>
            <a:noFill/>
          </a:ln>
        </p:spPr>
        <p:txBody>
          <a:bodyPr spcFirstLastPara="1" wrap="square" lIns="121875" tIns="121875" rIns="121875" bIns="121875" anchor="t" anchorCtr="0">
            <a:noAutofit/>
          </a:bodyPr>
          <a:lstStyle/>
          <a:p>
            <a:pPr marL="0" lvl="0" indent="0" algn="l" rtl="0">
              <a:lnSpc>
                <a:spcPct val="90000"/>
              </a:lnSpc>
              <a:spcBef>
                <a:spcPts val="0"/>
              </a:spcBef>
              <a:spcAft>
                <a:spcPts val="0"/>
              </a:spcAft>
              <a:buClr>
                <a:srgbClr val="FF0000"/>
              </a:buClr>
              <a:buSzPts val="4200"/>
              <a:buFont typeface="Arial"/>
              <a:buNone/>
            </a:pPr>
            <a:r>
              <a:rPr lang="fr-FR" sz="4000">
                <a:solidFill>
                  <a:srgbClr val="FF0000"/>
                </a:solidFill>
              </a:rPr>
              <a:t>EXAMS</a:t>
            </a:r>
            <a:r>
              <a:rPr lang="fr-FR">
                <a:solidFill>
                  <a:srgbClr val="FF0000"/>
                </a:solidFill>
              </a:rPr>
              <a:t> </a:t>
            </a:r>
            <a:endParaRPr>
              <a:solidFill>
                <a:srgbClr val="FF0000"/>
              </a:solidFill>
            </a:endParaRPr>
          </a:p>
        </p:txBody>
      </p:sp>
      <p:sp>
        <p:nvSpPr>
          <p:cNvPr id="338" name="Google Shape;338;p18"/>
          <p:cNvSpPr txBox="1">
            <a:spLocks noGrp="1"/>
          </p:cNvSpPr>
          <p:nvPr>
            <p:ph type="body" idx="1"/>
          </p:nvPr>
        </p:nvSpPr>
        <p:spPr>
          <a:xfrm>
            <a:off x="415600" y="1638233"/>
            <a:ext cx="11360800" cy="4453600"/>
          </a:xfrm>
          <a:prstGeom prst="rect">
            <a:avLst/>
          </a:prstGeom>
          <a:solidFill>
            <a:srgbClr val="DED9D6"/>
          </a:solidFill>
          <a:ln>
            <a:noFill/>
          </a:ln>
        </p:spPr>
        <p:txBody>
          <a:bodyPr spcFirstLastPara="1" wrap="square" lIns="121875" tIns="121875" rIns="121875" bIns="121875" anchor="t" anchorCtr="0">
            <a:noAutofit/>
          </a:bodyPr>
          <a:lstStyle/>
          <a:p>
            <a:pPr marL="0" lvl="0" indent="0" algn="l" rtl="0">
              <a:lnSpc>
                <a:spcPct val="90000"/>
              </a:lnSpc>
              <a:spcBef>
                <a:spcPts val="0"/>
              </a:spcBef>
              <a:spcAft>
                <a:spcPts val="0"/>
              </a:spcAft>
              <a:buClr>
                <a:schemeClr val="dk1"/>
              </a:buClr>
              <a:buSzPts val="1800"/>
              <a:buNone/>
            </a:pPr>
            <a:endParaRPr sz="2700" b="1"/>
          </a:p>
          <a:p>
            <a:pPr marL="0" lvl="0" indent="0" algn="l" rtl="0">
              <a:lnSpc>
                <a:spcPct val="90000"/>
              </a:lnSpc>
              <a:spcBef>
                <a:spcPts val="2133"/>
              </a:spcBef>
              <a:spcAft>
                <a:spcPts val="0"/>
              </a:spcAft>
              <a:buClr>
                <a:schemeClr val="dk2"/>
              </a:buClr>
              <a:buSzPts val="1800"/>
              <a:buNone/>
            </a:pPr>
            <a:r>
              <a:rPr lang="fr-FR" sz="2400" b="1" u="sng">
                <a:solidFill>
                  <a:schemeClr val="dk2"/>
                </a:solidFill>
                <a:latin typeface="Arial Black"/>
                <a:ea typeface="Arial Black"/>
                <a:cs typeface="Arial Black"/>
                <a:sym typeface="Arial Black"/>
              </a:rPr>
              <a:t>Examens de Cambridge</a:t>
            </a:r>
            <a:r>
              <a:rPr lang="fr-FR" sz="2400" b="1">
                <a:solidFill>
                  <a:schemeClr val="dk2"/>
                </a:solidFill>
                <a:latin typeface="Arial Black"/>
                <a:ea typeface="Arial Black"/>
                <a:cs typeface="Arial Black"/>
                <a:sym typeface="Arial Black"/>
              </a:rPr>
              <a:t>:</a:t>
            </a:r>
            <a:r>
              <a:rPr lang="fr-FR" sz="2400">
                <a:solidFill>
                  <a:schemeClr val="dk2"/>
                </a:solidFill>
                <a:latin typeface="Arial Black"/>
                <a:ea typeface="Arial Black"/>
                <a:cs typeface="Arial Black"/>
                <a:sym typeface="Arial Black"/>
              </a:rPr>
              <a:t> </a:t>
            </a:r>
            <a:endParaRPr/>
          </a:p>
          <a:p>
            <a:pPr marL="0" lvl="0" indent="0" algn="l" rtl="0">
              <a:lnSpc>
                <a:spcPct val="90000"/>
              </a:lnSpc>
              <a:spcBef>
                <a:spcPts val="2133"/>
              </a:spcBef>
              <a:spcAft>
                <a:spcPts val="0"/>
              </a:spcAft>
              <a:buClr>
                <a:schemeClr val="dk2"/>
              </a:buClr>
              <a:buSzPts val="1800"/>
              <a:buNone/>
            </a:pPr>
            <a:r>
              <a:rPr lang="fr-FR" sz="2400">
                <a:solidFill>
                  <a:schemeClr val="dk2"/>
                </a:solidFill>
                <a:latin typeface="Arial Black"/>
                <a:ea typeface="Arial Black"/>
                <a:cs typeface="Arial Black"/>
                <a:sym typeface="Arial Black"/>
              </a:rPr>
              <a:t>Date limite pour inscriptions </a:t>
            </a:r>
            <a:r>
              <a:rPr lang="fr-FR" sz="2400">
                <a:latin typeface="Arial Black"/>
                <a:ea typeface="Arial Black"/>
                <a:cs typeface="Arial Black"/>
                <a:sym typeface="Arial Black"/>
              </a:rPr>
              <a:t>: </a:t>
            </a:r>
            <a:r>
              <a:rPr lang="fr-FR" sz="2400" b="1">
                <a:solidFill>
                  <a:srgbClr val="FF0000"/>
                </a:solidFill>
                <a:latin typeface="Arial Black"/>
                <a:ea typeface="Arial Black"/>
                <a:cs typeface="Arial Black"/>
                <a:sym typeface="Arial Black"/>
              </a:rPr>
              <a:t>début Octobre</a:t>
            </a:r>
            <a:endParaRPr sz="2400" b="1">
              <a:solidFill>
                <a:srgbClr val="FF0000"/>
              </a:solidFill>
              <a:latin typeface="Arial Black"/>
              <a:ea typeface="Arial Black"/>
              <a:cs typeface="Arial Black"/>
              <a:sym typeface="Arial Black"/>
            </a:endParaRPr>
          </a:p>
          <a:p>
            <a:pPr marL="0" lvl="0" indent="0" algn="l" rtl="0">
              <a:lnSpc>
                <a:spcPct val="90000"/>
              </a:lnSpc>
              <a:spcBef>
                <a:spcPts val="2133"/>
              </a:spcBef>
              <a:spcAft>
                <a:spcPts val="0"/>
              </a:spcAft>
              <a:buClr>
                <a:schemeClr val="dk2"/>
              </a:buClr>
              <a:buSzPts val="1800"/>
              <a:buNone/>
            </a:pPr>
            <a:r>
              <a:rPr lang="fr-FR" sz="2400" b="1">
                <a:solidFill>
                  <a:schemeClr val="dk2"/>
                </a:solidFill>
                <a:latin typeface="Arial Black"/>
                <a:ea typeface="Arial Black"/>
                <a:cs typeface="Arial Black"/>
                <a:sym typeface="Arial Black"/>
              </a:rPr>
              <a:t>Dates des examens: </a:t>
            </a:r>
            <a:r>
              <a:rPr lang="fr-FR" sz="2400" b="1">
                <a:solidFill>
                  <a:srgbClr val="FF0000"/>
                </a:solidFill>
                <a:latin typeface="Arial Black"/>
                <a:ea typeface="Arial Black"/>
                <a:cs typeface="Arial Black"/>
                <a:sym typeface="Arial Black"/>
              </a:rPr>
              <a:t>Fin</a:t>
            </a:r>
            <a:r>
              <a:rPr lang="fr-FR" sz="2400" b="1">
                <a:solidFill>
                  <a:schemeClr val="dk2"/>
                </a:solidFill>
                <a:latin typeface="Arial Black"/>
                <a:ea typeface="Arial Black"/>
                <a:cs typeface="Arial Black"/>
                <a:sym typeface="Arial Black"/>
              </a:rPr>
              <a:t> </a:t>
            </a:r>
            <a:r>
              <a:rPr lang="fr-FR" sz="2400" b="1">
                <a:solidFill>
                  <a:srgbClr val="FF0000"/>
                </a:solidFill>
                <a:latin typeface="Arial Black"/>
                <a:ea typeface="Arial Black"/>
                <a:cs typeface="Arial Black"/>
                <a:sym typeface="Arial Black"/>
              </a:rPr>
              <a:t>Novembre CAE</a:t>
            </a:r>
            <a:r>
              <a:rPr lang="fr-FR" sz="2400" b="1">
                <a:solidFill>
                  <a:schemeClr val="accent1"/>
                </a:solidFill>
                <a:latin typeface="Arial Black"/>
                <a:ea typeface="Arial Black"/>
                <a:cs typeface="Arial Black"/>
                <a:sym typeface="Arial Black"/>
              </a:rPr>
              <a:t>, </a:t>
            </a:r>
            <a:r>
              <a:rPr lang="fr-FR" sz="2400" b="1">
                <a:solidFill>
                  <a:srgbClr val="FF0000"/>
                </a:solidFill>
                <a:latin typeface="Arial Black"/>
                <a:ea typeface="Arial Black"/>
                <a:cs typeface="Arial Black"/>
                <a:sym typeface="Arial Black"/>
              </a:rPr>
              <a:t>début</a:t>
            </a:r>
            <a:r>
              <a:rPr lang="fr-FR" sz="2400" b="1">
                <a:solidFill>
                  <a:schemeClr val="accent1"/>
                </a:solidFill>
                <a:latin typeface="Arial Black"/>
                <a:ea typeface="Arial Black"/>
                <a:cs typeface="Arial Black"/>
                <a:sym typeface="Arial Black"/>
              </a:rPr>
              <a:t> </a:t>
            </a:r>
            <a:r>
              <a:rPr lang="fr-FR" sz="2400" b="1">
                <a:solidFill>
                  <a:srgbClr val="FF0000"/>
                </a:solidFill>
                <a:latin typeface="Arial Black"/>
                <a:ea typeface="Arial Black"/>
                <a:cs typeface="Arial Black"/>
                <a:sym typeface="Arial Black"/>
              </a:rPr>
              <a:t>Décembre CPE</a:t>
            </a:r>
            <a:endParaRPr sz="2400" b="1">
              <a:solidFill>
                <a:srgbClr val="FF0000"/>
              </a:solidFill>
              <a:latin typeface="Arial Black"/>
              <a:ea typeface="Arial Black"/>
              <a:cs typeface="Arial Black"/>
              <a:sym typeface="Arial Black"/>
            </a:endParaRPr>
          </a:p>
          <a:p>
            <a:pPr marL="0" lvl="0" indent="0" algn="l" rtl="0">
              <a:lnSpc>
                <a:spcPct val="90000"/>
              </a:lnSpc>
              <a:spcBef>
                <a:spcPts val="2133"/>
              </a:spcBef>
              <a:spcAft>
                <a:spcPts val="2133"/>
              </a:spcAft>
              <a:buClr>
                <a:schemeClr val="dk2"/>
              </a:buClr>
              <a:buSzPts val="1800"/>
              <a:buNone/>
            </a:pPr>
            <a:r>
              <a:rPr lang="fr-FR" sz="2400" b="1">
                <a:solidFill>
                  <a:schemeClr val="dk2"/>
                </a:solidFill>
                <a:latin typeface="Arial Black"/>
                <a:ea typeface="Arial Black"/>
                <a:cs typeface="Arial Black"/>
                <a:sym typeface="Arial Black"/>
              </a:rPr>
              <a:t>Cambridge Assessment exams pour BMAT etc: </a:t>
            </a:r>
            <a:r>
              <a:rPr lang="fr-FR" sz="2400" b="1">
                <a:solidFill>
                  <a:srgbClr val="FF0000"/>
                </a:solidFill>
                <a:latin typeface="Arial Black"/>
                <a:ea typeface="Arial Black"/>
                <a:cs typeface="Arial Black"/>
                <a:sym typeface="Arial Black"/>
              </a:rPr>
              <a:t>date limite </a:t>
            </a:r>
            <a:br>
              <a:rPr lang="fr-FR" sz="2400" b="1">
                <a:solidFill>
                  <a:srgbClr val="FF0000"/>
                </a:solidFill>
                <a:latin typeface="Arial Black"/>
                <a:ea typeface="Arial Black"/>
                <a:cs typeface="Arial Black"/>
                <a:sym typeface="Arial Black"/>
              </a:rPr>
            </a:br>
            <a:br>
              <a:rPr lang="fr-FR" sz="2400" b="1">
                <a:solidFill>
                  <a:srgbClr val="FF0000"/>
                </a:solidFill>
                <a:latin typeface="Arial Black"/>
                <a:ea typeface="Arial Black"/>
                <a:cs typeface="Arial Black"/>
                <a:sym typeface="Arial Black"/>
              </a:rPr>
            </a:br>
            <a:r>
              <a:rPr lang="fr-FR" sz="2400" b="1">
                <a:solidFill>
                  <a:srgbClr val="FF0000"/>
                </a:solidFill>
                <a:latin typeface="Arial Black"/>
                <a:ea typeface="Arial Black"/>
                <a:cs typeface="Arial Black"/>
                <a:sym typeface="Arial Black"/>
              </a:rPr>
              <a:t>pour les inscriptions le 30 Septembre</a:t>
            </a:r>
            <a:endParaRPr sz="2400" b="1">
              <a:solidFill>
                <a:srgbClr val="FF0000"/>
              </a:solidFill>
              <a:latin typeface="Arial Black"/>
              <a:ea typeface="Arial Black"/>
              <a:cs typeface="Arial Black"/>
              <a:sym typeface="Arial Black"/>
            </a:endParaRPr>
          </a:p>
        </p:txBody>
      </p:sp>
      <p:pic>
        <p:nvPicPr>
          <p:cNvPr id="339" name="Google Shape;339;p18" descr="Résultat de recherche d'images pour &quot;cambridge esol preparation centre&quot;">
            <a:hlinkClick r:id="rId3"/>
          </p:cNvPr>
          <p:cNvPicPr preferRelativeResize="0"/>
          <p:nvPr/>
        </p:nvPicPr>
        <p:blipFill rotWithShape="1">
          <a:blip r:embed="rId4">
            <a:alphaModFix/>
          </a:blip>
          <a:srcRect/>
          <a:stretch/>
        </p:blipFill>
        <p:spPr>
          <a:xfrm>
            <a:off x="8332631" y="1371095"/>
            <a:ext cx="3438752" cy="185049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9"/>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chemeClr val="dk1"/>
              </a:buClr>
              <a:buSzPts val="3200"/>
              <a:buFont typeface="Arial"/>
              <a:buNone/>
            </a:pPr>
            <a:r>
              <a:rPr lang="fr-FR">
                <a:latin typeface="Arial"/>
                <a:ea typeface="Arial"/>
                <a:cs typeface="Arial"/>
                <a:sym typeface="Arial"/>
              </a:rPr>
              <a:t>Se Préparer</a:t>
            </a:r>
            <a:endParaRPr/>
          </a:p>
        </p:txBody>
      </p:sp>
      <p:sp>
        <p:nvSpPr>
          <p:cNvPr id="345" name="Google Shape;345;p19"/>
          <p:cNvSpPr txBox="1">
            <a:spLocks noGrp="1"/>
          </p:cNvSpPr>
          <p:nvPr>
            <p:ph type="body" idx="1"/>
          </p:nvPr>
        </p:nvSpPr>
        <p:spPr>
          <a:xfrm>
            <a:off x="651538" y="1704915"/>
            <a:ext cx="7666892" cy="5153085"/>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Clr>
                <a:schemeClr val="dk1"/>
              </a:buClr>
              <a:buSzPts val="2000"/>
              <a:buNone/>
            </a:pPr>
            <a:r>
              <a:rPr lang="fr-FR" sz="2000">
                <a:latin typeface="Arial"/>
                <a:ea typeface="Arial"/>
                <a:cs typeface="Arial"/>
                <a:sym typeface="Arial"/>
              </a:rPr>
              <a:t>Préparer son Curriculum Vitae. Qu’avez-vous fait en dehors des cours? </a:t>
            </a:r>
            <a:endParaRPr/>
          </a:p>
          <a:p>
            <a:pPr marL="0" lvl="0" indent="0" algn="l" rtl="0">
              <a:lnSpc>
                <a:spcPct val="90000"/>
              </a:lnSpc>
              <a:spcBef>
                <a:spcPts val="1200"/>
              </a:spcBef>
              <a:spcAft>
                <a:spcPts val="0"/>
              </a:spcAft>
              <a:buClr>
                <a:schemeClr val="dk1"/>
              </a:buClr>
              <a:buSzPts val="2000"/>
              <a:buNone/>
            </a:pPr>
            <a:r>
              <a:rPr lang="fr-FR" sz="2000">
                <a:latin typeface="Arial"/>
                <a:ea typeface="Arial"/>
                <a:cs typeface="Arial"/>
                <a:sym typeface="Arial"/>
              </a:rPr>
              <a:t>Participez au club débat, aux Model United Nations, GD MUN, au MDL, Au Tedx Club.</a:t>
            </a:r>
            <a:endParaRPr sz="2000">
              <a:latin typeface="Arial"/>
              <a:ea typeface="Arial"/>
              <a:cs typeface="Arial"/>
              <a:sym typeface="Arial"/>
            </a:endParaRPr>
          </a:p>
          <a:p>
            <a:pPr marL="0" lvl="0" indent="0" algn="l" rtl="0">
              <a:lnSpc>
                <a:spcPct val="90000"/>
              </a:lnSpc>
              <a:spcBef>
                <a:spcPts val="1200"/>
              </a:spcBef>
              <a:spcAft>
                <a:spcPts val="0"/>
              </a:spcAft>
              <a:buClr>
                <a:schemeClr val="dk1"/>
              </a:buClr>
              <a:buSzPts val="2000"/>
              <a:buNone/>
            </a:pPr>
            <a:r>
              <a:rPr lang="fr-FR" sz="2000">
                <a:latin typeface="Arial"/>
                <a:ea typeface="Arial"/>
                <a:cs typeface="Arial"/>
                <a:sym typeface="Arial"/>
              </a:rPr>
              <a:t>Participez à la vie du lycée.</a:t>
            </a:r>
            <a:endParaRPr/>
          </a:p>
          <a:p>
            <a:pPr marL="0" lvl="0" indent="0" algn="l" rtl="0">
              <a:lnSpc>
                <a:spcPct val="90000"/>
              </a:lnSpc>
              <a:spcBef>
                <a:spcPts val="1200"/>
              </a:spcBef>
              <a:spcAft>
                <a:spcPts val="0"/>
              </a:spcAft>
              <a:buClr>
                <a:schemeClr val="dk1"/>
              </a:buClr>
              <a:buSzPts val="2000"/>
              <a:buNone/>
            </a:pPr>
            <a:r>
              <a:rPr lang="fr-FR" sz="2000">
                <a:latin typeface="Arial"/>
                <a:ea typeface="Arial"/>
                <a:cs typeface="Arial"/>
                <a:sym typeface="Arial"/>
              </a:rPr>
              <a:t>Participez aux collectes, à l’Eco-Lycée, le Yearbook……</a:t>
            </a:r>
            <a:endParaRPr/>
          </a:p>
          <a:p>
            <a:pPr marL="0" lvl="0" indent="0" algn="l" rtl="0">
              <a:lnSpc>
                <a:spcPct val="90000"/>
              </a:lnSpc>
              <a:spcBef>
                <a:spcPts val="1200"/>
              </a:spcBef>
              <a:spcAft>
                <a:spcPts val="0"/>
              </a:spcAft>
              <a:buClr>
                <a:schemeClr val="dk1"/>
              </a:buClr>
              <a:buSzPts val="2000"/>
              <a:buNone/>
            </a:pPr>
            <a:r>
              <a:rPr lang="fr-FR" sz="2000">
                <a:latin typeface="Arial"/>
                <a:ea typeface="Arial"/>
                <a:cs typeface="Arial"/>
                <a:sym typeface="Arial"/>
              </a:rPr>
              <a:t>Assistez aux conférences et aux rencontres avec les anciens du Lycée DUBYLINK</a:t>
            </a:r>
            <a:endParaRPr/>
          </a:p>
          <a:p>
            <a:pPr marL="0" lvl="0" indent="0" algn="l" rtl="0">
              <a:lnSpc>
                <a:spcPct val="90000"/>
              </a:lnSpc>
              <a:spcBef>
                <a:spcPts val="1200"/>
              </a:spcBef>
              <a:spcAft>
                <a:spcPts val="0"/>
              </a:spcAft>
              <a:buClr>
                <a:schemeClr val="dk1"/>
              </a:buClr>
              <a:buSzPts val="2000"/>
              <a:buNone/>
            </a:pPr>
            <a:r>
              <a:rPr lang="fr-FR" sz="2000">
                <a:latin typeface="Arial"/>
                <a:ea typeface="Arial"/>
                <a:cs typeface="Arial"/>
                <a:sym typeface="Arial"/>
              </a:rPr>
              <a:t>Vérifiez que vous </a:t>
            </a:r>
            <a:r>
              <a:rPr lang="fr-FR" sz="2400">
                <a:latin typeface="Arial"/>
                <a:ea typeface="Arial"/>
                <a:cs typeface="Arial"/>
                <a:sym typeface="Arial"/>
              </a:rPr>
              <a:t>avez</a:t>
            </a:r>
            <a:r>
              <a:rPr lang="fr-FR" sz="2000">
                <a:latin typeface="Arial"/>
                <a:ea typeface="Arial"/>
                <a:cs typeface="Arial"/>
                <a:sym typeface="Arial"/>
              </a:rPr>
              <a:t> bien les diplômes requis de langue Cambridge exams/ SATs LNAT etc.</a:t>
            </a:r>
            <a:endParaRPr/>
          </a:p>
          <a:p>
            <a:pPr marL="0" lvl="0" indent="0" algn="l" rtl="0">
              <a:lnSpc>
                <a:spcPct val="90000"/>
              </a:lnSpc>
              <a:spcBef>
                <a:spcPts val="1200"/>
              </a:spcBef>
              <a:spcAft>
                <a:spcPts val="0"/>
              </a:spcAft>
              <a:buClr>
                <a:schemeClr val="dk1"/>
              </a:buClr>
              <a:buSzPts val="2000"/>
              <a:buNone/>
            </a:pPr>
            <a:r>
              <a:rPr lang="fr-FR" sz="2000">
                <a:latin typeface="Arial"/>
                <a:ea typeface="Arial"/>
                <a:cs typeface="Arial"/>
                <a:sym typeface="Arial"/>
              </a:rPr>
              <a:t>Assistez aux journées portes ouvertes…</a:t>
            </a:r>
            <a:endParaRPr sz="2000">
              <a:latin typeface="Arial"/>
              <a:ea typeface="Arial"/>
              <a:cs typeface="Arial"/>
              <a:sym typeface="Arial"/>
            </a:endParaRPr>
          </a:p>
        </p:txBody>
      </p:sp>
      <p:pic>
        <p:nvPicPr>
          <p:cNvPr id="346" name="Google Shape;346;p19" descr="https://www.thebmc.co.uk/Handlers/ArticleImageHandler.ashx?id=6350&amp;index=0&amp;w=605&amp;h=434"/>
          <p:cNvPicPr preferRelativeResize="0">
            <a:picLocks noGrp="1"/>
          </p:cNvPicPr>
          <p:nvPr>
            <p:ph type="pic" idx="2"/>
          </p:nvPr>
        </p:nvPicPr>
        <p:blipFill rotWithShape="1">
          <a:blip r:embed="rId3">
            <a:alphaModFix/>
          </a:blip>
          <a:srcRect l="3966" r="3965"/>
          <a:stretch/>
        </p:blipFill>
        <p:spPr>
          <a:xfrm>
            <a:off x="8318430" y="2654389"/>
            <a:ext cx="3873570" cy="2463621"/>
          </a:xfrm>
          <a:prstGeom prst="rect">
            <a:avLst/>
          </a:prstGeom>
          <a:noFill/>
          <a:ln>
            <a:noFill/>
          </a:ln>
        </p:spPr>
      </p:pic>
      <p:pic>
        <p:nvPicPr>
          <p:cNvPr id="347" name="Google Shape;347;p19"/>
          <p:cNvPicPr preferRelativeResize="0"/>
          <p:nvPr/>
        </p:nvPicPr>
        <p:blipFill rotWithShape="1">
          <a:blip r:embed="rId4">
            <a:alphaModFix/>
          </a:blip>
          <a:srcRect/>
          <a:stretch/>
        </p:blipFill>
        <p:spPr>
          <a:xfrm>
            <a:off x="3784185" y="76200"/>
            <a:ext cx="3683415" cy="1127125"/>
          </a:xfrm>
          <a:prstGeom prst="rect">
            <a:avLst/>
          </a:prstGeom>
          <a:noFill/>
          <a:ln>
            <a:noFill/>
          </a:ln>
        </p:spPr>
      </p:pic>
      <p:pic>
        <p:nvPicPr>
          <p:cNvPr id="348" name="Google Shape;348;p19"/>
          <p:cNvPicPr preferRelativeResize="0"/>
          <p:nvPr/>
        </p:nvPicPr>
        <p:blipFill rotWithShape="1">
          <a:blip r:embed="rId5">
            <a:alphaModFix/>
          </a:blip>
          <a:srcRect/>
          <a:stretch/>
        </p:blipFill>
        <p:spPr>
          <a:xfrm>
            <a:off x="7163529" y="5873408"/>
            <a:ext cx="2462342" cy="879877"/>
          </a:xfrm>
          <a:prstGeom prst="rect">
            <a:avLst/>
          </a:prstGeom>
          <a:noFill/>
          <a:ln>
            <a:noFill/>
          </a:ln>
        </p:spPr>
      </p:pic>
      <p:pic>
        <p:nvPicPr>
          <p:cNvPr id="349" name="Google Shape;349;p19"/>
          <p:cNvPicPr preferRelativeResize="0"/>
          <p:nvPr/>
        </p:nvPicPr>
        <p:blipFill rotWithShape="1">
          <a:blip r:embed="rId6">
            <a:alphaModFix/>
          </a:blip>
          <a:srcRect/>
          <a:stretch/>
        </p:blipFill>
        <p:spPr>
          <a:xfrm>
            <a:off x="8394700" y="198629"/>
            <a:ext cx="3797300" cy="2133600"/>
          </a:xfrm>
          <a:prstGeom prst="rect">
            <a:avLst/>
          </a:prstGeom>
          <a:noFill/>
          <a:ln>
            <a:noFill/>
          </a:ln>
        </p:spPr>
      </p:pic>
      <p:pic>
        <p:nvPicPr>
          <p:cNvPr id="350" name="Google Shape;350;p19"/>
          <p:cNvPicPr preferRelativeResize="0"/>
          <p:nvPr/>
        </p:nvPicPr>
        <p:blipFill rotWithShape="1">
          <a:blip r:embed="rId7">
            <a:alphaModFix/>
          </a:blip>
          <a:srcRect/>
          <a:stretch/>
        </p:blipFill>
        <p:spPr>
          <a:xfrm>
            <a:off x="10083124" y="5591114"/>
            <a:ext cx="2004915" cy="116217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0"/>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chemeClr val="dk1"/>
              </a:buClr>
              <a:buSzPts val="3200"/>
              <a:buFont typeface="Arial"/>
              <a:buNone/>
            </a:pPr>
            <a:r>
              <a:rPr lang="fr-FR">
                <a:latin typeface="Arial"/>
                <a:ea typeface="Arial"/>
                <a:cs typeface="Arial"/>
                <a:sym typeface="Arial"/>
              </a:rPr>
              <a:t>Se Préparer</a:t>
            </a:r>
            <a:endParaRPr/>
          </a:p>
        </p:txBody>
      </p:sp>
      <p:sp>
        <p:nvSpPr>
          <p:cNvPr id="356" name="Google Shape;356;p20"/>
          <p:cNvSpPr txBox="1">
            <a:spLocks noGrp="1"/>
          </p:cNvSpPr>
          <p:nvPr>
            <p:ph type="body" idx="1"/>
          </p:nvPr>
        </p:nvSpPr>
        <p:spPr>
          <a:xfrm>
            <a:off x="363145" y="1485899"/>
            <a:ext cx="7666892" cy="5045529"/>
          </a:xfrm>
          <a:prstGeom prst="rect">
            <a:avLst/>
          </a:prstGeom>
          <a:noFill/>
          <a:ln>
            <a:noFill/>
          </a:ln>
        </p:spPr>
        <p:txBody>
          <a:bodyPr spcFirstLastPara="1" wrap="square" lIns="0" tIns="45700" rIns="0" bIns="45700" anchor="t" anchorCtr="0">
            <a:normAutofit fontScale="77500" lnSpcReduction="20000"/>
          </a:bodyPr>
          <a:lstStyle/>
          <a:p>
            <a:pPr marL="0" lvl="0" indent="0" algn="l" rtl="0">
              <a:lnSpc>
                <a:spcPct val="90000"/>
              </a:lnSpc>
              <a:spcBef>
                <a:spcPts val="0"/>
              </a:spcBef>
              <a:spcAft>
                <a:spcPts val="0"/>
              </a:spcAft>
              <a:buClr>
                <a:srgbClr val="FF0000"/>
              </a:buClr>
              <a:buSzPct val="100000"/>
              <a:buNone/>
            </a:pPr>
            <a:r>
              <a:rPr lang="fr-FR" sz="2800">
                <a:solidFill>
                  <a:srgbClr val="FF0000"/>
                </a:solidFill>
                <a:latin typeface="Arial"/>
                <a:ea typeface="Arial"/>
                <a:cs typeface="Arial"/>
                <a:sym typeface="Arial"/>
              </a:rPr>
              <a:t>DATES CLES</a:t>
            </a:r>
            <a:endParaRPr/>
          </a:p>
          <a:p>
            <a:pPr marL="0" lvl="0" indent="0" algn="l" rtl="0">
              <a:lnSpc>
                <a:spcPct val="90000"/>
              </a:lnSpc>
              <a:spcBef>
                <a:spcPts val="1200"/>
              </a:spcBef>
              <a:spcAft>
                <a:spcPts val="0"/>
              </a:spcAft>
              <a:buClr>
                <a:schemeClr val="dk2"/>
              </a:buClr>
              <a:buSzPct val="100000"/>
              <a:buNone/>
            </a:pPr>
            <a:r>
              <a:rPr lang="fr-FR" sz="2400" b="1">
                <a:solidFill>
                  <a:schemeClr val="dk2"/>
                </a:solidFill>
                <a:latin typeface="Arial"/>
                <a:ea typeface="Arial"/>
                <a:cs typeface="Arial"/>
                <a:sym typeface="Arial"/>
              </a:rPr>
              <a:t>avant les vacances de la Toussaint </a:t>
            </a:r>
            <a:endParaRPr sz="2400">
              <a:latin typeface="Arial"/>
              <a:ea typeface="Arial"/>
              <a:cs typeface="Arial"/>
              <a:sym typeface="Arial"/>
            </a:endParaRPr>
          </a:p>
          <a:p>
            <a:pPr marL="0" lvl="0" indent="0" algn="l" rtl="0">
              <a:lnSpc>
                <a:spcPct val="90000"/>
              </a:lnSpc>
              <a:spcBef>
                <a:spcPts val="1200"/>
              </a:spcBef>
              <a:spcAft>
                <a:spcPts val="0"/>
              </a:spcAft>
              <a:buClr>
                <a:schemeClr val="dk1"/>
              </a:buClr>
              <a:buSzPct val="100000"/>
              <a:buNone/>
            </a:pPr>
            <a:r>
              <a:rPr lang="fr-FR" sz="2400" b="1">
                <a:latin typeface="Arial"/>
                <a:ea typeface="Arial"/>
                <a:cs typeface="Arial"/>
                <a:sym typeface="Arial"/>
              </a:rPr>
              <a:t>envoyer au professeur référ</a:t>
            </a:r>
            <a:r>
              <a:rPr lang="fr-FR" sz="2400" b="1"/>
              <a:t>e</a:t>
            </a:r>
            <a:r>
              <a:rPr lang="fr-FR" sz="2400" b="1">
                <a:latin typeface="Arial"/>
                <a:ea typeface="Arial"/>
                <a:cs typeface="Arial"/>
                <a:sym typeface="Arial"/>
              </a:rPr>
              <a:t>nt :</a:t>
            </a:r>
            <a:endParaRPr/>
          </a:p>
          <a:p>
            <a:pPr marL="342900" lvl="0" indent="-331470" algn="l" rtl="0">
              <a:lnSpc>
                <a:spcPct val="90000"/>
              </a:lnSpc>
              <a:spcBef>
                <a:spcPts val="1200"/>
              </a:spcBef>
              <a:spcAft>
                <a:spcPts val="0"/>
              </a:spcAft>
              <a:buClr>
                <a:schemeClr val="dk1"/>
              </a:buClr>
              <a:buSzPct val="100000"/>
              <a:buFont typeface="Arial"/>
              <a:buChar char="•"/>
            </a:pPr>
            <a:r>
              <a:rPr lang="fr-FR" sz="2400" b="1">
                <a:latin typeface="Arial"/>
                <a:ea typeface="Arial"/>
                <a:cs typeface="Arial"/>
                <a:sym typeface="Arial"/>
              </a:rPr>
              <a:t>le bulletin du 3</a:t>
            </a:r>
            <a:r>
              <a:rPr lang="fr-FR" sz="2400" b="1" baseline="30000">
                <a:latin typeface="Arial"/>
                <a:ea typeface="Arial"/>
                <a:cs typeface="Arial"/>
                <a:sym typeface="Arial"/>
              </a:rPr>
              <a:t>ème</a:t>
            </a:r>
            <a:r>
              <a:rPr lang="fr-FR" sz="2400" b="1">
                <a:latin typeface="Arial"/>
                <a:ea typeface="Arial"/>
                <a:cs typeface="Arial"/>
                <a:sym typeface="Arial"/>
              </a:rPr>
              <a:t> trimestre de 1</a:t>
            </a:r>
            <a:r>
              <a:rPr lang="fr-FR" sz="2400" b="1" baseline="30000">
                <a:latin typeface="Arial"/>
                <a:ea typeface="Arial"/>
                <a:cs typeface="Arial"/>
                <a:sym typeface="Arial"/>
              </a:rPr>
              <a:t>ère</a:t>
            </a:r>
            <a:endParaRPr sz="2400" b="1">
              <a:latin typeface="Arial"/>
              <a:ea typeface="Arial"/>
              <a:cs typeface="Arial"/>
              <a:sym typeface="Arial"/>
            </a:endParaRPr>
          </a:p>
          <a:p>
            <a:pPr marL="342900" lvl="0" indent="-331470" algn="l" rtl="0">
              <a:lnSpc>
                <a:spcPct val="90000"/>
              </a:lnSpc>
              <a:spcBef>
                <a:spcPts val="1200"/>
              </a:spcBef>
              <a:spcAft>
                <a:spcPts val="0"/>
              </a:spcAft>
              <a:buClr>
                <a:schemeClr val="dk1"/>
              </a:buClr>
              <a:buSzPct val="100000"/>
              <a:buFont typeface="Arial"/>
              <a:buChar char="•"/>
            </a:pPr>
            <a:r>
              <a:rPr lang="fr-FR" sz="2400" b="1">
                <a:latin typeface="Arial"/>
                <a:ea typeface="Arial"/>
                <a:cs typeface="Arial"/>
                <a:sym typeface="Arial"/>
              </a:rPr>
              <a:t>un mini CV</a:t>
            </a:r>
            <a:endParaRPr/>
          </a:p>
          <a:p>
            <a:pPr marL="342900" lvl="0" indent="-331470" algn="l" rtl="0">
              <a:lnSpc>
                <a:spcPct val="90000"/>
              </a:lnSpc>
              <a:spcBef>
                <a:spcPts val="1200"/>
              </a:spcBef>
              <a:spcAft>
                <a:spcPts val="0"/>
              </a:spcAft>
              <a:buClr>
                <a:schemeClr val="dk1"/>
              </a:buClr>
              <a:buSzPct val="100000"/>
              <a:buFont typeface="Arial"/>
              <a:buChar char="•"/>
            </a:pPr>
            <a:r>
              <a:rPr lang="fr-FR" sz="2400" b="1">
                <a:latin typeface="Arial"/>
                <a:ea typeface="Arial"/>
                <a:cs typeface="Arial"/>
                <a:sym typeface="Arial"/>
              </a:rPr>
              <a:t>la liste des choix d’universités et des cursus </a:t>
            </a:r>
            <a:endParaRPr sz="2400" b="1">
              <a:solidFill>
                <a:schemeClr val="dk2"/>
              </a:solidFill>
              <a:latin typeface="Arial"/>
              <a:ea typeface="Arial"/>
              <a:cs typeface="Arial"/>
              <a:sym typeface="Arial"/>
            </a:endParaRPr>
          </a:p>
          <a:p>
            <a:pPr marL="0" lvl="0" indent="0" algn="l" rtl="0">
              <a:lnSpc>
                <a:spcPct val="90000"/>
              </a:lnSpc>
              <a:spcBef>
                <a:spcPts val="1200"/>
              </a:spcBef>
              <a:spcAft>
                <a:spcPts val="0"/>
              </a:spcAft>
              <a:buClr>
                <a:schemeClr val="dk2"/>
              </a:buClr>
              <a:buSzPct val="100000"/>
              <a:buNone/>
            </a:pPr>
            <a:r>
              <a:rPr lang="fr-FR" sz="2400" b="1">
                <a:solidFill>
                  <a:schemeClr val="dk2"/>
                </a:solidFill>
                <a:latin typeface="Arial"/>
                <a:ea typeface="Arial"/>
                <a:cs typeface="Arial"/>
                <a:sym typeface="Arial"/>
              </a:rPr>
              <a:t>fin des vacances de la Toussaint </a:t>
            </a:r>
            <a:endParaRPr sz="2400">
              <a:latin typeface="Arial"/>
              <a:ea typeface="Arial"/>
              <a:cs typeface="Arial"/>
              <a:sym typeface="Arial"/>
            </a:endParaRPr>
          </a:p>
          <a:p>
            <a:pPr marL="0" lvl="0" indent="0" algn="l" rtl="0">
              <a:lnSpc>
                <a:spcPct val="90000"/>
              </a:lnSpc>
              <a:spcBef>
                <a:spcPts val="1200"/>
              </a:spcBef>
              <a:spcAft>
                <a:spcPts val="0"/>
              </a:spcAft>
              <a:buClr>
                <a:schemeClr val="dk1"/>
              </a:buClr>
              <a:buSzPct val="100000"/>
              <a:buNone/>
            </a:pPr>
            <a:r>
              <a:rPr lang="fr-FR" sz="2400" b="1">
                <a:latin typeface="Arial"/>
                <a:ea typeface="Arial"/>
                <a:cs typeface="Arial"/>
                <a:sym typeface="Arial"/>
              </a:rPr>
              <a:t>avoir fini le Personal Statement pour UCAS</a:t>
            </a:r>
            <a:endParaRPr/>
          </a:p>
          <a:p>
            <a:pPr marL="0" lvl="0" indent="0" algn="l" rtl="0">
              <a:lnSpc>
                <a:spcPct val="90000"/>
              </a:lnSpc>
              <a:spcBef>
                <a:spcPts val="1200"/>
              </a:spcBef>
              <a:spcAft>
                <a:spcPts val="0"/>
              </a:spcAft>
              <a:buClr>
                <a:schemeClr val="dk1"/>
              </a:buClr>
              <a:buSzPct val="100000"/>
              <a:buNone/>
            </a:pPr>
            <a:r>
              <a:rPr lang="fr-FR" sz="2400" b="1">
                <a:latin typeface="Arial"/>
                <a:ea typeface="Arial"/>
                <a:cs typeface="Arial"/>
                <a:sym typeface="Arial"/>
              </a:rPr>
              <a:t>et les lettres de motivation pour les universités aux Pays-Bas, aux Etats-Unis</a:t>
            </a:r>
            <a:endParaRPr/>
          </a:p>
          <a:p>
            <a:pPr marL="0" lvl="0" indent="0" algn="l" rtl="0">
              <a:lnSpc>
                <a:spcPct val="90000"/>
              </a:lnSpc>
              <a:spcBef>
                <a:spcPts val="1200"/>
              </a:spcBef>
              <a:spcAft>
                <a:spcPts val="0"/>
              </a:spcAft>
              <a:buClr>
                <a:srgbClr val="FF0000"/>
              </a:buClr>
              <a:buSzPct val="100000"/>
              <a:buNone/>
            </a:pPr>
            <a:r>
              <a:rPr lang="fr-FR" sz="2400" b="1">
                <a:solidFill>
                  <a:srgbClr val="FF0000"/>
                </a:solidFill>
                <a:latin typeface="Arial"/>
                <a:ea typeface="Arial"/>
                <a:cs typeface="Arial"/>
                <a:sym typeface="Arial"/>
              </a:rPr>
              <a:t>première quinzaine de novembre </a:t>
            </a:r>
            <a:endParaRPr sz="2400">
              <a:solidFill>
                <a:srgbClr val="FF0000"/>
              </a:solidFill>
              <a:latin typeface="Arial"/>
              <a:ea typeface="Arial"/>
              <a:cs typeface="Arial"/>
              <a:sym typeface="Arial"/>
            </a:endParaRPr>
          </a:p>
          <a:p>
            <a:pPr marL="0" lvl="0" indent="0" algn="l" rtl="0">
              <a:lnSpc>
                <a:spcPct val="90000"/>
              </a:lnSpc>
              <a:spcBef>
                <a:spcPts val="1200"/>
              </a:spcBef>
              <a:spcAft>
                <a:spcPts val="0"/>
              </a:spcAft>
              <a:buClr>
                <a:schemeClr val="dk1"/>
              </a:buClr>
              <a:buSzPct val="100000"/>
              <a:buNone/>
            </a:pPr>
            <a:r>
              <a:rPr lang="fr-FR" sz="2400" b="1">
                <a:latin typeface="Arial"/>
                <a:ea typeface="Arial"/>
                <a:cs typeface="Arial"/>
                <a:sym typeface="Arial"/>
              </a:rPr>
              <a:t>rendez-vous avec professeur référ</a:t>
            </a:r>
            <a:r>
              <a:rPr lang="fr-FR" sz="2400" b="1"/>
              <a:t>e</a:t>
            </a:r>
            <a:r>
              <a:rPr lang="fr-FR" sz="2400" b="1">
                <a:latin typeface="Arial"/>
                <a:ea typeface="Arial"/>
                <a:cs typeface="Arial"/>
                <a:sym typeface="Arial"/>
              </a:rPr>
              <a:t>nt pour </a:t>
            </a:r>
            <a:r>
              <a:rPr lang="fr-FR" sz="2400" b="1" u="sng">
                <a:latin typeface="Arial"/>
                <a:ea typeface="Arial"/>
                <a:cs typeface="Arial"/>
                <a:sym typeface="Arial"/>
              </a:rPr>
              <a:t>finaliser votre dossier </a:t>
            </a:r>
            <a:endParaRPr/>
          </a:p>
          <a:p>
            <a:pPr marL="0" lvl="0" indent="0" algn="l" rtl="0">
              <a:lnSpc>
                <a:spcPct val="90000"/>
              </a:lnSpc>
              <a:spcBef>
                <a:spcPts val="1200"/>
              </a:spcBef>
              <a:spcAft>
                <a:spcPts val="0"/>
              </a:spcAft>
              <a:buClr>
                <a:srgbClr val="FF0000"/>
              </a:buClr>
              <a:buSzPct val="100000"/>
              <a:buNone/>
            </a:pPr>
            <a:r>
              <a:rPr lang="fr-FR" sz="2400" b="1" u="sng">
                <a:solidFill>
                  <a:srgbClr val="FF0000"/>
                </a:solidFill>
                <a:latin typeface="Arial"/>
                <a:ea typeface="Arial"/>
                <a:cs typeface="Arial"/>
                <a:sym typeface="Arial"/>
              </a:rPr>
              <a:t>FINAL DEADLINE: 17 Novembre!!</a:t>
            </a:r>
            <a:endParaRPr sz="2400" b="1" u="sng">
              <a:solidFill>
                <a:srgbClr val="FF0000"/>
              </a:solidFill>
              <a:latin typeface="Arial"/>
              <a:ea typeface="Arial"/>
              <a:cs typeface="Arial"/>
              <a:sym typeface="Arial"/>
            </a:endParaRPr>
          </a:p>
          <a:p>
            <a:pPr marL="0" lvl="0" indent="0" algn="l" rtl="0">
              <a:lnSpc>
                <a:spcPct val="90000"/>
              </a:lnSpc>
              <a:spcBef>
                <a:spcPts val="1200"/>
              </a:spcBef>
              <a:spcAft>
                <a:spcPts val="0"/>
              </a:spcAft>
              <a:buClr>
                <a:schemeClr val="dk1"/>
              </a:buClr>
              <a:buSzPct val="100000"/>
              <a:buNone/>
            </a:pPr>
            <a:endParaRPr sz="2400">
              <a:latin typeface="Arial"/>
              <a:ea typeface="Arial"/>
              <a:cs typeface="Arial"/>
              <a:sym typeface="Arial"/>
            </a:endParaRPr>
          </a:p>
        </p:txBody>
      </p:sp>
      <p:pic>
        <p:nvPicPr>
          <p:cNvPr id="357" name="Google Shape;357;p20" descr="https://www.thebmc.co.uk/Handlers/ArticleImageHandler.ashx?id=6350&amp;index=0&amp;w=605&amp;h=434"/>
          <p:cNvPicPr preferRelativeResize="0">
            <a:picLocks noGrp="1"/>
          </p:cNvPicPr>
          <p:nvPr>
            <p:ph type="pic" idx="2"/>
          </p:nvPr>
        </p:nvPicPr>
        <p:blipFill rotWithShape="1">
          <a:blip r:embed="rId3">
            <a:alphaModFix/>
          </a:blip>
          <a:srcRect l="3966" r="3965"/>
          <a:stretch/>
        </p:blipFill>
        <p:spPr>
          <a:xfrm>
            <a:off x="8318430" y="3389175"/>
            <a:ext cx="3873570" cy="2463621"/>
          </a:xfrm>
          <a:prstGeom prst="rect">
            <a:avLst/>
          </a:prstGeom>
          <a:noFill/>
          <a:ln>
            <a:noFill/>
          </a:ln>
        </p:spPr>
      </p:pic>
      <p:pic>
        <p:nvPicPr>
          <p:cNvPr id="358" name="Google Shape;358;p20"/>
          <p:cNvPicPr preferRelativeResize="0"/>
          <p:nvPr/>
        </p:nvPicPr>
        <p:blipFill rotWithShape="1">
          <a:blip r:embed="rId4">
            <a:alphaModFix/>
          </a:blip>
          <a:srcRect/>
          <a:stretch/>
        </p:blipFill>
        <p:spPr>
          <a:xfrm>
            <a:off x="7288282" y="55729"/>
            <a:ext cx="3797300" cy="2133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1"/>
          <p:cNvSpPr txBox="1">
            <a:spLocks noGrp="1"/>
          </p:cNvSpPr>
          <p:nvPr>
            <p:ph type="title"/>
          </p:nvPr>
        </p:nvSpPr>
        <p:spPr>
          <a:xfrm>
            <a:off x="650325" y="76200"/>
            <a:ext cx="11311800" cy="1096800"/>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chemeClr val="dk1"/>
              </a:buClr>
              <a:buSzPts val="2800"/>
              <a:buFont typeface="Arial"/>
              <a:buNone/>
            </a:pPr>
            <a:r>
              <a:rPr lang="fr-FR" b="1"/>
              <a:t>University Deadlines</a:t>
            </a:r>
            <a:r>
              <a:rPr lang="fr-FR"/>
              <a:t> </a:t>
            </a:r>
            <a:r>
              <a:rPr lang="fr-FR" sz="2600" i="1"/>
              <a:t>(dates approximatives basées sur l’année 2022-23)</a:t>
            </a:r>
            <a:endParaRPr sz="2600" i="1"/>
          </a:p>
        </p:txBody>
      </p:sp>
      <p:sp>
        <p:nvSpPr>
          <p:cNvPr id="364" name="Google Shape;364;p21"/>
          <p:cNvSpPr txBox="1">
            <a:spLocks noGrp="1"/>
          </p:cNvSpPr>
          <p:nvPr>
            <p:ph type="body" idx="1"/>
          </p:nvPr>
        </p:nvSpPr>
        <p:spPr>
          <a:xfrm>
            <a:off x="1104900" y="1600200"/>
            <a:ext cx="9982200" cy="4572000"/>
          </a:xfrm>
          <a:prstGeom prst="rect">
            <a:avLst/>
          </a:prstGeom>
          <a:noFill/>
          <a:ln>
            <a:noFill/>
          </a:ln>
        </p:spPr>
        <p:txBody>
          <a:bodyPr spcFirstLastPara="1" wrap="square" lIns="0" tIns="45700" rIns="0" bIns="45700" anchor="t" anchorCtr="0">
            <a:normAutofit/>
          </a:bodyPr>
          <a:lstStyle/>
          <a:p>
            <a:pPr marL="228600" lvl="0" indent="-228600" algn="l" rtl="0">
              <a:lnSpc>
                <a:spcPct val="90000"/>
              </a:lnSpc>
              <a:spcBef>
                <a:spcPts val="0"/>
              </a:spcBef>
              <a:spcAft>
                <a:spcPts val="0"/>
              </a:spcAft>
              <a:buClr>
                <a:srgbClr val="FF0000"/>
              </a:buClr>
              <a:buSzPts val="2000"/>
              <a:buChar char="▪"/>
            </a:pPr>
            <a:r>
              <a:rPr lang="fr-FR" b="1">
                <a:solidFill>
                  <a:srgbClr val="FF0000"/>
                </a:solidFill>
              </a:rPr>
              <a:t>UK: </a:t>
            </a:r>
            <a:r>
              <a:rPr lang="fr-FR" b="1">
                <a:solidFill>
                  <a:srgbClr val="FFFF00"/>
                </a:solidFill>
              </a:rPr>
              <a:t>26/01/2023</a:t>
            </a:r>
            <a:r>
              <a:rPr lang="fr-FR" b="1"/>
              <a:t>  mais    OXBRIDGE </a:t>
            </a:r>
            <a:r>
              <a:rPr lang="fr-FR" b="1">
                <a:solidFill>
                  <a:srgbClr val="FFFF00"/>
                </a:solidFill>
              </a:rPr>
              <a:t>15/10/2023</a:t>
            </a:r>
            <a:endParaRPr/>
          </a:p>
          <a:p>
            <a:pPr marL="228600" lvl="0" indent="-228600" algn="l" rtl="0">
              <a:lnSpc>
                <a:spcPct val="90000"/>
              </a:lnSpc>
              <a:spcBef>
                <a:spcPts val="1800"/>
              </a:spcBef>
              <a:spcAft>
                <a:spcPts val="0"/>
              </a:spcAft>
              <a:buClr>
                <a:srgbClr val="FF0000"/>
              </a:buClr>
              <a:buSzPts val="2000"/>
              <a:buChar char="▪"/>
            </a:pPr>
            <a:r>
              <a:rPr lang="fr-FR" b="1">
                <a:solidFill>
                  <a:srgbClr val="FF0000"/>
                </a:solidFill>
              </a:rPr>
              <a:t>NL : </a:t>
            </a:r>
            <a:r>
              <a:rPr lang="fr-FR" b="1"/>
              <a:t>Studylink ouvre  </a:t>
            </a:r>
            <a:r>
              <a:rPr lang="fr-FR" b="1">
                <a:solidFill>
                  <a:srgbClr val="FFFF00"/>
                </a:solidFill>
              </a:rPr>
              <a:t>1er Octobre  </a:t>
            </a:r>
            <a:r>
              <a:rPr lang="fr-FR" b="1"/>
              <a:t>dates limites </a:t>
            </a:r>
            <a:r>
              <a:rPr lang="fr-FR" b="1">
                <a:solidFill>
                  <a:srgbClr val="FFFF00"/>
                </a:solidFill>
              </a:rPr>
              <a:t>15/01/2023 or 1/02/2023</a:t>
            </a:r>
            <a:br>
              <a:rPr lang="fr-FR" b="1"/>
            </a:br>
            <a:r>
              <a:rPr lang="fr-FR" b="1"/>
              <a:t>Earlybird  vérifiez sur les sites des universités eg Maastricht: </a:t>
            </a:r>
            <a:r>
              <a:rPr lang="fr-FR" b="1">
                <a:solidFill>
                  <a:srgbClr val="FFFF00"/>
                </a:solidFill>
              </a:rPr>
              <a:t>01/03/2023</a:t>
            </a:r>
            <a:endParaRPr/>
          </a:p>
          <a:p>
            <a:pPr marL="228600" lvl="0" indent="-228600" algn="l" rtl="0">
              <a:lnSpc>
                <a:spcPct val="90000"/>
              </a:lnSpc>
              <a:spcBef>
                <a:spcPts val="1800"/>
              </a:spcBef>
              <a:spcAft>
                <a:spcPts val="0"/>
              </a:spcAft>
              <a:buClr>
                <a:srgbClr val="FF0000"/>
              </a:buClr>
              <a:buSzPts val="2000"/>
              <a:buChar char="▪"/>
            </a:pPr>
            <a:r>
              <a:rPr lang="fr-FR" b="1">
                <a:solidFill>
                  <a:srgbClr val="FF0000"/>
                </a:solidFill>
              </a:rPr>
              <a:t>Republic of Ireland: </a:t>
            </a:r>
            <a:r>
              <a:rPr lang="fr-FR" b="1"/>
              <a:t>Central Applications Office (CAO) Avant </a:t>
            </a:r>
            <a:r>
              <a:rPr lang="fr-FR" b="1">
                <a:solidFill>
                  <a:srgbClr val="FFFF00"/>
                </a:solidFill>
              </a:rPr>
              <a:t>1er Février</a:t>
            </a:r>
            <a:br>
              <a:rPr lang="fr-FR" b="1"/>
            </a:br>
            <a:r>
              <a:rPr lang="fr-FR" b="1"/>
              <a:t>Trinity College Dublin : </a:t>
            </a:r>
            <a:r>
              <a:rPr lang="fr-FR" b="1">
                <a:solidFill>
                  <a:srgbClr val="FFFF00"/>
                </a:solidFill>
              </a:rPr>
              <a:t>01/02/2023</a:t>
            </a:r>
            <a:endParaRPr/>
          </a:p>
          <a:p>
            <a:pPr marL="228600" lvl="0" indent="-228600" algn="l" rtl="0">
              <a:lnSpc>
                <a:spcPct val="90000"/>
              </a:lnSpc>
              <a:spcBef>
                <a:spcPts val="1800"/>
              </a:spcBef>
              <a:spcAft>
                <a:spcPts val="0"/>
              </a:spcAft>
              <a:buClr>
                <a:srgbClr val="FF0000"/>
              </a:buClr>
              <a:buSzPts val="2000"/>
              <a:buChar char="▪"/>
            </a:pPr>
            <a:r>
              <a:rPr lang="fr-FR" b="1">
                <a:solidFill>
                  <a:srgbClr val="FF0000"/>
                </a:solidFill>
              </a:rPr>
              <a:t>Canada: </a:t>
            </a:r>
            <a:r>
              <a:rPr lang="fr-FR" b="1"/>
              <a:t>ouverture de la plateforme </a:t>
            </a:r>
            <a:r>
              <a:rPr lang="fr-FR" b="1">
                <a:solidFill>
                  <a:srgbClr val="FFFF00"/>
                </a:solidFill>
              </a:rPr>
              <a:t>01/10/2023</a:t>
            </a:r>
            <a:br>
              <a:rPr lang="fr-FR" b="1"/>
            </a:br>
            <a:r>
              <a:rPr lang="fr-FR" b="1"/>
              <a:t>McGill date limite </a:t>
            </a:r>
            <a:r>
              <a:rPr lang="fr-FR" b="1">
                <a:solidFill>
                  <a:srgbClr val="FFFF00"/>
                </a:solidFill>
              </a:rPr>
              <a:t>15/01/23</a:t>
            </a:r>
            <a:br>
              <a:rPr lang="fr-FR" b="1"/>
            </a:br>
            <a:r>
              <a:rPr lang="fr-FR" b="1"/>
              <a:t>Concordia (Montreal): </a:t>
            </a:r>
            <a:r>
              <a:rPr lang="fr-FR" b="1">
                <a:solidFill>
                  <a:srgbClr val="FFFF00"/>
                </a:solidFill>
              </a:rPr>
              <a:t>1er Février</a:t>
            </a:r>
            <a:endParaRPr b="1">
              <a:solidFill>
                <a:srgbClr val="FFFF00"/>
              </a:solidFill>
            </a:endParaRPr>
          </a:p>
          <a:p>
            <a:pPr marL="228600" lvl="0" indent="-228600" algn="l" rtl="0">
              <a:lnSpc>
                <a:spcPct val="90000"/>
              </a:lnSpc>
              <a:spcBef>
                <a:spcPts val="1800"/>
              </a:spcBef>
              <a:spcAft>
                <a:spcPts val="0"/>
              </a:spcAft>
              <a:buClr>
                <a:srgbClr val="FF0000"/>
              </a:buClr>
              <a:buSzPts val="2000"/>
              <a:buChar char="▪"/>
            </a:pPr>
            <a:r>
              <a:rPr lang="fr-FR" b="1">
                <a:solidFill>
                  <a:srgbClr val="FF0000"/>
                </a:solidFill>
              </a:rPr>
              <a:t>USA:  </a:t>
            </a:r>
            <a:r>
              <a:rPr lang="fr-FR" b="1"/>
              <a:t>Common Application: early decision </a:t>
            </a:r>
            <a:r>
              <a:rPr lang="fr-FR" b="1">
                <a:solidFill>
                  <a:srgbClr val="FFFF00"/>
                </a:solidFill>
              </a:rPr>
              <a:t>01/11/2023</a:t>
            </a:r>
            <a:r>
              <a:rPr lang="fr-FR" b="1"/>
              <a:t>  regular decision: </a:t>
            </a:r>
            <a:r>
              <a:rPr lang="fr-FR" b="1">
                <a:solidFill>
                  <a:srgbClr val="FFFF00"/>
                </a:solidFill>
              </a:rPr>
              <a:t>01/01/23</a:t>
            </a:r>
            <a:br>
              <a:rPr lang="fr-FR" b="1"/>
            </a:br>
            <a:r>
              <a:rPr lang="fr-FR" b="1"/>
              <a:t>Early decision early action: </a:t>
            </a:r>
            <a:r>
              <a:rPr lang="fr-FR" b="1">
                <a:solidFill>
                  <a:srgbClr val="FFFF00"/>
                </a:solidFill>
              </a:rPr>
              <a:t>15 Novembre</a:t>
            </a:r>
            <a:endParaRPr b="1">
              <a:solidFill>
                <a:srgbClr val="FFFF00"/>
              </a:solidFill>
            </a:endParaRPr>
          </a:p>
          <a:p>
            <a:pPr marL="228600" lvl="0" indent="-228600" algn="l" rtl="0">
              <a:lnSpc>
                <a:spcPct val="90000"/>
              </a:lnSpc>
              <a:spcBef>
                <a:spcPts val="1800"/>
              </a:spcBef>
              <a:spcAft>
                <a:spcPts val="0"/>
              </a:spcAft>
              <a:buClr>
                <a:srgbClr val="FF0000"/>
              </a:buClr>
              <a:buSzPts val="2000"/>
              <a:buChar char="▪"/>
            </a:pPr>
            <a:r>
              <a:rPr lang="fr-FR" b="1">
                <a:solidFill>
                  <a:srgbClr val="FF0000"/>
                </a:solidFill>
              </a:rPr>
              <a:t>Germany: </a:t>
            </a:r>
            <a:r>
              <a:rPr lang="fr-FR" b="1"/>
              <a:t>ouverture </a:t>
            </a:r>
            <a:r>
              <a:rPr lang="fr-FR" b="1">
                <a:solidFill>
                  <a:srgbClr val="FFFF00"/>
                </a:solidFill>
              </a:rPr>
              <a:t>1 Juin - </a:t>
            </a:r>
            <a:r>
              <a:rPr lang="fr-FR" b="1">
                <a:solidFill>
                  <a:schemeClr val="dk2"/>
                </a:solidFill>
              </a:rPr>
              <a:t>fermeture </a:t>
            </a:r>
            <a:r>
              <a:rPr lang="fr-FR" b="1">
                <a:solidFill>
                  <a:srgbClr val="FFFF00"/>
                </a:solidFill>
              </a:rPr>
              <a:t>15 Juillet</a:t>
            </a:r>
            <a:br>
              <a:rPr lang="fr-FR" b="1"/>
            </a:br>
            <a:r>
              <a:rPr lang="fr-FR" b="1">
                <a:solidFill>
                  <a:srgbClr val="FF0000"/>
                </a:solidFill>
              </a:rPr>
              <a:t>Switzerland</a:t>
            </a:r>
            <a:r>
              <a:rPr lang="fr-FR" b="1"/>
              <a:t>: semestre de printemps eg. Lausanne: </a:t>
            </a:r>
            <a:r>
              <a:rPr lang="fr-FR" b="1">
                <a:solidFill>
                  <a:srgbClr val="FFFF00"/>
                </a:solidFill>
              </a:rPr>
              <a:t>30 Avril</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22"/>
          <p:cNvSpPr txBox="1">
            <a:spLocks noGrp="1"/>
          </p:cNvSpPr>
          <p:nvPr>
            <p:ph type="ctrTitle"/>
          </p:nvPr>
        </p:nvSpPr>
        <p:spPr>
          <a:xfrm>
            <a:off x="1104900" y="1696454"/>
            <a:ext cx="3659605" cy="2815332"/>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fr-FR"/>
              <a:t>CONSEILS POUR RÉUSSIR!</a:t>
            </a:r>
            <a:endParaRPr/>
          </a:p>
        </p:txBody>
      </p:sp>
      <p:sp>
        <p:nvSpPr>
          <p:cNvPr id="370" name="Google Shape;370;p22"/>
          <p:cNvSpPr>
            <a:spLocks noGrp="1"/>
          </p:cNvSpPr>
          <p:nvPr>
            <p:ph type="pic" idx="2"/>
          </p:nvPr>
        </p:nvSpPr>
        <p:spPr>
          <a:xfrm>
            <a:off x="4716379" y="1310656"/>
            <a:ext cx="7475621" cy="4208604"/>
          </a:xfrm>
          <a:prstGeom prst="rect">
            <a:avLst/>
          </a:prstGeom>
          <a:solidFill>
            <a:srgbClr val="DED9D6"/>
          </a:solidFill>
          <a:ln>
            <a:noFill/>
          </a:ln>
        </p:spPr>
      </p:sp>
      <p:sp>
        <p:nvSpPr>
          <p:cNvPr id="371" name="Google Shape;371;p22"/>
          <p:cNvSpPr/>
          <p:nvPr/>
        </p:nvSpPr>
        <p:spPr>
          <a:xfrm>
            <a:off x="4367463" y="1351508"/>
            <a:ext cx="7824537" cy="4185761"/>
          </a:xfrm>
          <a:prstGeom prst="rect">
            <a:avLst/>
          </a:prstGeom>
          <a:solidFill>
            <a:srgbClr val="FFC0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b="1">
              <a:solidFill>
                <a:schemeClr val="dk1"/>
              </a:solidFill>
              <a:latin typeface="Arial"/>
              <a:ea typeface="Arial"/>
              <a:cs typeface="Arial"/>
              <a:sym typeface="Arial"/>
            </a:endParaRPr>
          </a:p>
          <a:p>
            <a:pPr marL="0" marR="0" lvl="0" indent="0" algn="l" rtl="0">
              <a:spcBef>
                <a:spcPts val="0"/>
              </a:spcBef>
              <a:spcAft>
                <a:spcPts val="0"/>
              </a:spcAft>
              <a:buNone/>
            </a:pPr>
            <a:r>
              <a:rPr lang="fr-FR" sz="2800" b="1">
                <a:solidFill>
                  <a:srgbClr val="FF0000"/>
                </a:solidFill>
                <a:latin typeface="Arial"/>
                <a:ea typeface="Arial"/>
                <a:cs typeface="Arial"/>
                <a:sym typeface="Arial"/>
              </a:rPr>
              <a:t>S</a:t>
            </a:r>
            <a:r>
              <a:rPr lang="fr-FR" sz="2800">
                <a:solidFill>
                  <a:schemeClr val="dk1"/>
                </a:solidFill>
                <a:latin typeface="Arial"/>
                <a:ea typeface="Arial"/>
                <a:cs typeface="Arial"/>
                <a:sym typeface="Arial"/>
              </a:rPr>
              <a:t>tudy on a REGULAR basis</a:t>
            </a:r>
            <a:endParaRPr/>
          </a:p>
          <a:p>
            <a:pPr marL="0" marR="0" lvl="0" indent="0" algn="l" rtl="0">
              <a:spcBef>
                <a:spcPts val="0"/>
              </a:spcBef>
              <a:spcAft>
                <a:spcPts val="0"/>
              </a:spcAft>
              <a:buNone/>
            </a:pPr>
            <a:r>
              <a:rPr lang="fr-FR" sz="2800" b="1">
                <a:solidFill>
                  <a:srgbClr val="FF0000"/>
                </a:solidFill>
                <a:latin typeface="Arial"/>
                <a:ea typeface="Arial"/>
                <a:cs typeface="Arial"/>
                <a:sym typeface="Arial"/>
              </a:rPr>
              <a:t>U</a:t>
            </a:r>
            <a:r>
              <a:rPr lang="fr-FR" sz="2800">
                <a:solidFill>
                  <a:schemeClr val="dk1"/>
                </a:solidFill>
                <a:latin typeface="Arial"/>
                <a:ea typeface="Arial"/>
                <a:cs typeface="Arial"/>
                <a:sym typeface="Arial"/>
              </a:rPr>
              <a:t>se your time at school and make the most of it</a:t>
            </a:r>
            <a:endParaRPr/>
          </a:p>
          <a:p>
            <a:pPr marL="0" marR="0" lvl="0" indent="0" algn="l" rtl="0">
              <a:spcBef>
                <a:spcPts val="0"/>
              </a:spcBef>
              <a:spcAft>
                <a:spcPts val="0"/>
              </a:spcAft>
              <a:buNone/>
            </a:pPr>
            <a:r>
              <a:rPr lang="fr-FR" sz="2800" b="1">
                <a:solidFill>
                  <a:srgbClr val="FF0000"/>
                </a:solidFill>
                <a:latin typeface="Arial"/>
                <a:ea typeface="Arial"/>
                <a:cs typeface="Arial"/>
                <a:sym typeface="Arial"/>
              </a:rPr>
              <a:t>C</a:t>
            </a:r>
            <a:r>
              <a:rPr lang="fr-FR" sz="2800">
                <a:solidFill>
                  <a:schemeClr val="dk1"/>
                </a:solidFill>
                <a:latin typeface="Arial"/>
                <a:ea typeface="Arial"/>
                <a:cs typeface="Arial"/>
                <a:sym typeface="Arial"/>
              </a:rPr>
              <a:t>ultivate your own passions</a:t>
            </a:r>
            <a:endParaRPr/>
          </a:p>
          <a:p>
            <a:pPr marL="0" marR="0" lvl="0" indent="0" algn="l" rtl="0">
              <a:spcBef>
                <a:spcPts val="0"/>
              </a:spcBef>
              <a:spcAft>
                <a:spcPts val="0"/>
              </a:spcAft>
              <a:buNone/>
            </a:pPr>
            <a:r>
              <a:rPr lang="fr-FR" sz="2800" b="1">
                <a:solidFill>
                  <a:srgbClr val="FF0000"/>
                </a:solidFill>
                <a:latin typeface="Arial"/>
                <a:ea typeface="Arial"/>
                <a:cs typeface="Arial"/>
                <a:sym typeface="Arial"/>
              </a:rPr>
              <a:t>C</a:t>
            </a:r>
            <a:r>
              <a:rPr lang="fr-FR" sz="2800">
                <a:solidFill>
                  <a:schemeClr val="dk1"/>
                </a:solidFill>
                <a:latin typeface="Arial"/>
                <a:ea typeface="Arial"/>
                <a:cs typeface="Arial"/>
                <a:sym typeface="Arial"/>
              </a:rPr>
              <a:t>oncentrate on your objectives</a:t>
            </a:r>
            <a:endParaRPr/>
          </a:p>
          <a:p>
            <a:pPr marL="0" marR="0" lvl="0" indent="0" algn="l" rtl="0">
              <a:spcBef>
                <a:spcPts val="0"/>
              </a:spcBef>
              <a:spcAft>
                <a:spcPts val="0"/>
              </a:spcAft>
              <a:buNone/>
            </a:pPr>
            <a:r>
              <a:rPr lang="fr-FR" sz="2800" b="1">
                <a:solidFill>
                  <a:srgbClr val="FF0000"/>
                </a:solidFill>
                <a:latin typeface="Arial"/>
                <a:ea typeface="Arial"/>
                <a:cs typeface="Arial"/>
                <a:sym typeface="Arial"/>
              </a:rPr>
              <a:t>E</a:t>
            </a:r>
            <a:r>
              <a:rPr lang="fr-FR" sz="2800">
                <a:solidFill>
                  <a:schemeClr val="dk1"/>
                </a:solidFill>
                <a:latin typeface="Arial"/>
                <a:ea typeface="Arial"/>
                <a:cs typeface="Arial"/>
                <a:sym typeface="Arial"/>
              </a:rPr>
              <a:t>njoy what you learn</a:t>
            </a:r>
            <a:endParaRPr/>
          </a:p>
          <a:p>
            <a:pPr marL="0" marR="0" lvl="0" indent="0" algn="l" rtl="0">
              <a:spcBef>
                <a:spcPts val="0"/>
              </a:spcBef>
              <a:spcAft>
                <a:spcPts val="0"/>
              </a:spcAft>
              <a:buNone/>
            </a:pPr>
            <a:r>
              <a:rPr lang="fr-FR" sz="2800" b="1">
                <a:solidFill>
                  <a:srgbClr val="FF0000"/>
                </a:solidFill>
                <a:latin typeface="Arial"/>
                <a:ea typeface="Arial"/>
                <a:cs typeface="Arial"/>
                <a:sym typeface="Arial"/>
              </a:rPr>
              <a:t>S</a:t>
            </a:r>
            <a:r>
              <a:rPr lang="fr-FR" sz="2800">
                <a:solidFill>
                  <a:schemeClr val="dk1"/>
                </a:solidFill>
                <a:latin typeface="Arial"/>
                <a:ea typeface="Arial"/>
                <a:cs typeface="Arial"/>
                <a:sym typeface="Arial"/>
              </a:rPr>
              <a:t>hare with others (clubs, friends, family)</a:t>
            </a:r>
            <a:endParaRPr/>
          </a:p>
          <a:p>
            <a:pPr marL="0" marR="0" lvl="0" indent="0" algn="l" rtl="0">
              <a:spcBef>
                <a:spcPts val="0"/>
              </a:spcBef>
              <a:spcAft>
                <a:spcPts val="0"/>
              </a:spcAft>
              <a:buNone/>
            </a:pPr>
            <a:r>
              <a:rPr lang="fr-FR" sz="2800" b="1">
                <a:solidFill>
                  <a:srgbClr val="FF0000"/>
                </a:solidFill>
                <a:latin typeface="Arial"/>
                <a:ea typeface="Arial"/>
                <a:cs typeface="Arial"/>
                <a:sym typeface="Arial"/>
              </a:rPr>
              <a:t>S</a:t>
            </a:r>
            <a:r>
              <a:rPr lang="fr-FR" sz="2800" b="1">
                <a:solidFill>
                  <a:schemeClr val="dk1"/>
                </a:solidFill>
                <a:latin typeface="Arial"/>
                <a:ea typeface="Arial"/>
                <a:cs typeface="Arial"/>
                <a:sym typeface="Arial"/>
              </a:rPr>
              <a:t>LEEP</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endParaRPr sz="2800">
              <a:solidFill>
                <a:srgbClr val="3C3632"/>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
          <p:cNvSpPr txBox="1">
            <a:spLocks noGrp="1"/>
          </p:cNvSpPr>
          <p:nvPr>
            <p:ph type="ctrTitle"/>
          </p:nvPr>
        </p:nvSpPr>
        <p:spPr>
          <a:xfrm>
            <a:off x="2444172" y="121025"/>
            <a:ext cx="10096500" cy="1371600"/>
          </a:xfrm>
          <a:prstGeom prst="rect">
            <a:avLst/>
          </a:prstGeom>
          <a:noFill/>
          <a:ln>
            <a:noFill/>
          </a:ln>
        </p:spPr>
        <p:txBody>
          <a:bodyPr spcFirstLastPara="1" wrap="square" lIns="0" tIns="45700" rIns="0" bIns="45700" anchor="ctr" anchorCtr="0">
            <a:normAutofit/>
          </a:bodyPr>
          <a:lstStyle/>
          <a:p>
            <a:pPr marL="0" lvl="0" indent="0" algn="ctr" rtl="0">
              <a:lnSpc>
                <a:spcPct val="90000"/>
              </a:lnSpc>
              <a:spcBef>
                <a:spcPts val="0"/>
              </a:spcBef>
              <a:spcAft>
                <a:spcPts val="0"/>
              </a:spcAft>
              <a:buClr>
                <a:schemeClr val="dk2"/>
              </a:buClr>
              <a:buSzPts val="4400"/>
              <a:buFont typeface="Arial"/>
              <a:buNone/>
            </a:pPr>
            <a:r>
              <a:rPr lang="fr-FR">
                <a:solidFill>
                  <a:schemeClr val="dk2"/>
                </a:solidFill>
                <a:latin typeface="Arial"/>
                <a:ea typeface="Arial"/>
                <a:cs typeface="Arial"/>
                <a:sym typeface="Arial"/>
              </a:rPr>
              <a:t>RÉSULTATS OIB 2022</a:t>
            </a:r>
            <a:endParaRPr>
              <a:solidFill>
                <a:schemeClr val="dk2"/>
              </a:solidFill>
              <a:latin typeface="Arial"/>
              <a:ea typeface="Arial"/>
              <a:cs typeface="Arial"/>
              <a:sym typeface="Arial"/>
            </a:endParaRPr>
          </a:p>
        </p:txBody>
      </p:sp>
      <p:graphicFrame>
        <p:nvGraphicFramePr>
          <p:cNvPr id="197" name="Google Shape;197;p3"/>
          <p:cNvGraphicFramePr/>
          <p:nvPr/>
        </p:nvGraphicFramePr>
        <p:xfrm>
          <a:off x="2837330" y="1156447"/>
          <a:ext cx="7430246" cy="484741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4"/>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chemeClr val="dk1"/>
              </a:buClr>
              <a:buSzPts val="2800"/>
              <a:buFont typeface="Arial"/>
              <a:buNone/>
            </a:pPr>
            <a:r>
              <a:rPr lang="fr-FR"/>
              <a:t>Les épreuves du BFI</a:t>
            </a:r>
            <a:br>
              <a:rPr lang="fr-FR"/>
            </a:br>
            <a:endParaRPr/>
          </a:p>
        </p:txBody>
      </p:sp>
      <p:sp>
        <p:nvSpPr>
          <p:cNvPr id="203" name="Google Shape;203;p4"/>
          <p:cNvSpPr txBox="1">
            <a:spLocks noGrp="1"/>
          </p:cNvSpPr>
          <p:nvPr>
            <p:ph type="body" idx="1"/>
          </p:nvPr>
        </p:nvSpPr>
        <p:spPr>
          <a:xfrm>
            <a:off x="1104900" y="1600200"/>
            <a:ext cx="9982200" cy="4572000"/>
          </a:xfrm>
          <a:prstGeom prst="rect">
            <a:avLst/>
          </a:prstGeom>
          <a:noFill/>
          <a:ln>
            <a:noFill/>
          </a:ln>
        </p:spPr>
        <p:txBody>
          <a:bodyPr spcFirstLastPara="1" wrap="square" lIns="0" tIns="45700" rIns="0" bIns="45700" anchor="t" anchorCtr="0">
            <a:normAutofit lnSpcReduction="10000"/>
          </a:bodyPr>
          <a:lstStyle/>
          <a:p>
            <a:pPr marL="228600" lvl="0" indent="-228600" algn="l" rtl="0">
              <a:lnSpc>
                <a:spcPct val="90000"/>
              </a:lnSpc>
              <a:spcBef>
                <a:spcPts val="0"/>
              </a:spcBef>
              <a:spcAft>
                <a:spcPts val="0"/>
              </a:spcAft>
              <a:buClr>
                <a:schemeClr val="dk1"/>
              </a:buClr>
              <a:buSzPts val="2400"/>
              <a:buChar char="▪"/>
            </a:pPr>
            <a:r>
              <a:rPr lang="fr-FR" sz="2400" b="1" u="sng"/>
              <a:t>Epreuves du contrôle commun spécifique.  Epreuves terminales</a:t>
            </a:r>
            <a:r>
              <a:rPr lang="fr-FR" sz="2400" b="1"/>
              <a:t>.</a:t>
            </a:r>
            <a:endParaRPr/>
          </a:p>
          <a:p>
            <a:pPr marL="228600" lvl="0" indent="-101600" algn="l" rtl="0">
              <a:lnSpc>
                <a:spcPct val="90000"/>
              </a:lnSpc>
              <a:spcBef>
                <a:spcPts val="1800"/>
              </a:spcBef>
              <a:spcAft>
                <a:spcPts val="0"/>
              </a:spcAft>
              <a:buClr>
                <a:schemeClr val="dk1"/>
              </a:buClr>
              <a:buSzPts val="2000"/>
              <a:buNone/>
            </a:pPr>
            <a:endParaRPr b="1">
              <a:solidFill>
                <a:srgbClr val="FF0000"/>
              </a:solidFill>
            </a:endParaRPr>
          </a:p>
          <a:p>
            <a:pPr marL="228600" lvl="0" indent="-228600" algn="l" rtl="0">
              <a:lnSpc>
                <a:spcPct val="90000"/>
              </a:lnSpc>
              <a:spcBef>
                <a:spcPts val="1800"/>
              </a:spcBef>
              <a:spcAft>
                <a:spcPts val="0"/>
              </a:spcAft>
              <a:buClr>
                <a:srgbClr val="FF0000"/>
              </a:buClr>
              <a:buSzPts val="2000"/>
              <a:buChar char="▪"/>
            </a:pPr>
            <a:r>
              <a:rPr lang="fr-FR" b="1">
                <a:solidFill>
                  <a:srgbClr val="FF0000"/>
                </a:solidFill>
              </a:rPr>
              <a:t>Histoire et Géographie BFI (coefficient 20)</a:t>
            </a:r>
            <a:endParaRPr b="1">
              <a:solidFill>
                <a:srgbClr val="FF0000"/>
              </a:solidFill>
            </a:endParaRPr>
          </a:p>
          <a:p>
            <a:pPr marL="228600" lvl="0" indent="-228600" algn="l" rtl="0">
              <a:lnSpc>
                <a:spcPct val="90000"/>
              </a:lnSpc>
              <a:spcBef>
                <a:spcPts val="1800"/>
              </a:spcBef>
              <a:spcAft>
                <a:spcPts val="0"/>
              </a:spcAft>
              <a:buClr>
                <a:schemeClr val="dk1"/>
              </a:buClr>
              <a:buSzPts val="2000"/>
              <a:buChar char="▪"/>
            </a:pPr>
            <a:r>
              <a:rPr lang="fr-FR" b="1"/>
              <a:t>Examen écrit: 4 heures</a:t>
            </a:r>
            <a:endParaRPr/>
          </a:p>
          <a:p>
            <a:pPr marL="228600" lvl="0" indent="-228600" algn="l" rtl="0">
              <a:lnSpc>
                <a:spcPct val="90000"/>
              </a:lnSpc>
              <a:spcBef>
                <a:spcPts val="1800"/>
              </a:spcBef>
              <a:spcAft>
                <a:spcPts val="0"/>
              </a:spcAft>
              <a:buClr>
                <a:schemeClr val="dk1"/>
              </a:buClr>
              <a:buSzPts val="2000"/>
              <a:buChar char="▪"/>
            </a:pPr>
            <a:r>
              <a:rPr lang="fr-FR" b="1"/>
              <a:t>Examen oral: 15 minutes (20 minutes de préparation)</a:t>
            </a:r>
            <a:endParaRPr/>
          </a:p>
          <a:p>
            <a:pPr marL="228600" lvl="0" indent="-228600" algn="l" rtl="0">
              <a:lnSpc>
                <a:spcPct val="90000"/>
              </a:lnSpc>
              <a:spcBef>
                <a:spcPts val="1800"/>
              </a:spcBef>
              <a:spcAft>
                <a:spcPts val="0"/>
              </a:spcAft>
              <a:buClr>
                <a:srgbClr val="FF0000"/>
              </a:buClr>
              <a:buSzPts val="2000"/>
              <a:buChar char="▪"/>
            </a:pPr>
            <a:r>
              <a:rPr lang="fr-FR" b="1">
                <a:solidFill>
                  <a:srgbClr val="FF0000"/>
                </a:solidFill>
              </a:rPr>
              <a:t>Langue et Littérature  OIB (coefficient 20)</a:t>
            </a:r>
            <a:endParaRPr b="1">
              <a:solidFill>
                <a:srgbClr val="FF0000"/>
              </a:solidFill>
            </a:endParaRPr>
          </a:p>
          <a:p>
            <a:pPr marL="228600" lvl="0" indent="-228600" algn="l" rtl="0">
              <a:lnSpc>
                <a:spcPct val="90000"/>
              </a:lnSpc>
              <a:spcBef>
                <a:spcPts val="1800"/>
              </a:spcBef>
              <a:spcAft>
                <a:spcPts val="0"/>
              </a:spcAft>
              <a:buClr>
                <a:schemeClr val="dk1"/>
              </a:buClr>
              <a:buSzPts val="2000"/>
              <a:buChar char="▪"/>
            </a:pPr>
            <a:r>
              <a:rPr lang="fr-FR" b="1"/>
              <a:t>Examen écrit : 4 heures .</a:t>
            </a:r>
            <a:endParaRPr/>
          </a:p>
          <a:p>
            <a:pPr marL="228600" lvl="0" indent="-228600" algn="l" rtl="0">
              <a:lnSpc>
                <a:spcPct val="90000"/>
              </a:lnSpc>
              <a:spcBef>
                <a:spcPts val="1800"/>
              </a:spcBef>
              <a:spcAft>
                <a:spcPts val="0"/>
              </a:spcAft>
              <a:buClr>
                <a:schemeClr val="dk1"/>
              </a:buClr>
              <a:buSzPts val="2000"/>
              <a:buChar char="▪"/>
            </a:pPr>
            <a:r>
              <a:rPr lang="fr-FR" b="1"/>
              <a:t>Examen oral  : 15 minutes (20 minutes de préparation)</a:t>
            </a:r>
            <a:br>
              <a:rPr lang="fr-FR"/>
            </a:br>
            <a:endParaRPr/>
          </a:p>
          <a:p>
            <a:pPr marL="228600" lvl="0" indent="-101600" algn="l" rtl="0">
              <a:lnSpc>
                <a:spcPct val="90000"/>
              </a:lnSpc>
              <a:spcBef>
                <a:spcPts val="1800"/>
              </a:spcBef>
              <a:spcAft>
                <a:spcPts val="0"/>
              </a:spcAft>
              <a:buClr>
                <a:schemeClr val="dk1"/>
              </a:buClr>
              <a:buSzPts val="20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5"/>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chemeClr val="dk1"/>
              </a:buClr>
              <a:buSzPts val="2800"/>
              <a:buFont typeface="Arial"/>
              <a:buNone/>
            </a:pPr>
            <a:r>
              <a:rPr lang="fr-FR"/>
              <a:t>Les épreuves du BFI</a:t>
            </a:r>
            <a:endParaRPr/>
          </a:p>
        </p:txBody>
      </p:sp>
      <p:sp>
        <p:nvSpPr>
          <p:cNvPr id="209" name="Google Shape;209;p5"/>
          <p:cNvSpPr txBox="1">
            <a:spLocks noGrp="1"/>
          </p:cNvSpPr>
          <p:nvPr>
            <p:ph type="body" idx="1"/>
          </p:nvPr>
        </p:nvSpPr>
        <p:spPr>
          <a:xfrm>
            <a:off x="1104900" y="1600200"/>
            <a:ext cx="9982200" cy="4572000"/>
          </a:xfrm>
          <a:prstGeom prst="rect">
            <a:avLst/>
          </a:prstGeom>
          <a:noFill/>
          <a:ln>
            <a:noFill/>
          </a:ln>
        </p:spPr>
        <p:txBody>
          <a:bodyPr spcFirstLastPara="1" wrap="square" lIns="0" tIns="45700" rIns="0" bIns="45700" anchor="t" anchorCtr="0">
            <a:normAutofit/>
          </a:bodyPr>
          <a:lstStyle/>
          <a:p>
            <a:pPr marL="228600" lvl="0" indent="-228600" algn="l" rtl="0">
              <a:lnSpc>
                <a:spcPct val="90000"/>
              </a:lnSpc>
              <a:spcBef>
                <a:spcPts val="0"/>
              </a:spcBef>
              <a:spcAft>
                <a:spcPts val="0"/>
              </a:spcAft>
              <a:buClr>
                <a:srgbClr val="FF0000"/>
              </a:buClr>
              <a:buSzPts val="2000"/>
              <a:buChar char="▪"/>
            </a:pPr>
            <a:r>
              <a:rPr lang="fr-FR" b="1">
                <a:solidFill>
                  <a:srgbClr val="FF0000"/>
                </a:solidFill>
              </a:rPr>
              <a:t>Connaissance du monde (coefficient 20)</a:t>
            </a:r>
            <a:endParaRPr/>
          </a:p>
          <a:p>
            <a:pPr marL="228600" lvl="0" indent="-228600" algn="l" rtl="0">
              <a:lnSpc>
                <a:spcPct val="90000"/>
              </a:lnSpc>
              <a:spcBef>
                <a:spcPts val="1800"/>
              </a:spcBef>
              <a:spcAft>
                <a:spcPts val="0"/>
              </a:spcAft>
              <a:buClr>
                <a:srgbClr val="00B050"/>
              </a:buClr>
              <a:buSzPts val="2000"/>
              <a:buChar char="▪"/>
            </a:pPr>
            <a:r>
              <a:rPr lang="fr-FR" i="1">
                <a:solidFill>
                  <a:srgbClr val="00B050"/>
                </a:solidFill>
              </a:rPr>
              <a:t>Évaluation orale</a:t>
            </a:r>
            <a:endParaRPr>
              <a:solidFill>
                <a:srgbClr val="00B050"/>
              </a:solidFill>
            </a:endParaRPr>
          </a:p>
          <a:p>
            <a:pPr marL="228600" lvl="0" indent="-228600" algn="l" rtl="0">
              <a:lnSpc>
                <a:spcPct val="90000"/>
              </a:lnSpc>
              <a:spcBef>
                <a:spcPts val="1800"/>
              </a:spcBef>
              <a:spcAft>
                <a:spcPts val="0"/>
              </a:spcAft>
              <a:buClr>
                <a:schemeClr val="dk1"/>
              </a:buClr>
              <a:buSzPts val="2000"/>
              <a:buChar char="▪"/>
            </a:pPr>
            <a:r>
              <a:rPr lang="fr-FR"/>
              <a:t>Durée : vingt minutes, sans temps de préparation.</a:t>
            </a:r>
            <a:endParaRPr/>
          </a:p>
          <a:p>
            <a:pPr marL="228600" lvl="0" indent="-228600" algn="l" rtl="0">
              <a:lnSpc>
                <a:spcPct val="90000"/>
              </a:lnSpc>
              <a:spcBef>
                <a:spcPts val="1800"/>
              </a:spcBef>
              <a:spcAft>
                <a:spcPts val="0"/>
              </a:spcAft>
              <a:buClr>
                <a:schemeClr val="dk1"/>
              </a:buClr>
              <a:buSzPts val="2000"/>
              <a:buChar char="▪"/>
            </a:pPr>
            <a:r>
              <a:rPr lang="fr-FR"/>
              <a:t>L'évaluation consiste en une présentation par le candidat de son projet individuel construit avec un partenaire international. </a:t>
            </a:r>
            <a:endParaRPr/>
          </a:p>
          <a:p>
            <a:pPr marL="228600" lvl="0" indent="-228600" algn="l" rtl="0">
              <a:lnSpc>
                <a:spcPct val="90000"/>
              </a:lnSpc>
              <a:spcBef>
                <a:spcPts val="1800"/>
              </a:spcBef>
              <a:spcAft>
                <a:spcPts val="0"/>
              </a:spcAft>
              <a:buClr>
                <a:schemeClr val="dk1"/>
              </a:buClr>
              <a:buSzPts val="2000"/>
              <a:buChar char="▪"/>
            </a:pPr>
            <a:r>
              <a:rPr lang="fr-FR"/>
              <a:t>Cette présentation, d'une durée de 10 minutes maximum, est suivie d'une interaction de 10 minutes avec le jury, en langue de section, Anglais.</a:t>
            </a:r>
            <a:endParaRPr/>
          </a:p>
          <a:p>
            <a:pPr marL="228600" lvl="0" indent="-101600" algn="l" rtl="0">
              <a:lnSpc>
                <a:spcPct val="90000"/>
              </a:lnSpc>
              <a:spcBef>
                <a:spcPts val="1800"/>
              </a:spcBef>
              <a:spcAft>
                <a:spcPts val="0"/>
              </a:spcAft>
              <a:buClr>
                <a:schemeClr val="dk1"/>
              </a:buClr>
              <a:buSzPts val="2000"/>
              <a:buNone/>
            </a:pPr>
            <a:endParaRPr b="1">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256e6bb31a2_0_0"/>
          <p:cNvSpPr txBox="1">
            <a:spLocks noGrp="1"/>
          </p:cNvSpPr>
          <p:nvPr>
            <p:ph type="title"/>
          </p:nvPr>
        </p:nvSpPr>
        <p:spPr>
          <a:xfrm>
            <a:off x="1104900" y="76200"/>
            <a:ext cx="9980700" cy="1097100"/>
          </a:xfrm>
          <a:prstGeom prst="rect">
            <a:avLst/>
          </a:prstGeom>
        </p:spPr>
        <p:txBody>
          <a:bodyPr spcFirstLastPara="1" wrap="square" lIns="0" tIns="45700" rIns="0" bIns="45700" anchor="b" anchorCtr="0">
            <a:normAutofit/>
          </a:bodyPr>
          <a:lstStyle/>
          <a:p>
            <a:pPr marL="0" lvl="0" indent="0" algn="l" rtl="0">
              <a:spcBef>
                <a:spcPts val="0"/>
              </a:spcBef>
              <a:spcAft>
                <a:spcPts val="0"/>
              </a:spcAft>
              <a:buNone/>
            </a:pPr>
            <a:endParaRPr/>
          </a:p>
        </p:txBody>
      </p:sp>
      <p:sp>
        <p:nvSpPr>
          <p:cNvPr id="216" name="Google Shape;216;g256e6bb31a2_0_0"/>
          <p:cNvSpPr txBox="1">
            <a:spLocks noGrp="1"/>
          </p:cNvSpPr>
          <p:nvPr>
            <p:ph type="body" idx="1"/>
          </p:nvPr>
        </p:nvSpPr>
        <p:spPr>
          <a:xfrm>
            <a:off x="1104900" y="1600200"/>
            <a:ext cx="9982200" cy="4572000"/>
          </a:xfrm>
          <a:prstGeom prst="rect">
            <a:avLst/>
          </a:prstGeom>
        </p:spPr>
        <p:txBody>
          <a:bodyPr spcFirstLastPara="1" wrap="square" lIns="0" tIns="45700" rIns="0" bIns="45700" anchor="t" anchorCtr="0">
            <a:normAutofit/>
          </a:bodyPr>
          <a:lstStyle/>
          <a:p>
            <a:pPr marL="0" lvl="0" indent="0" algn="l" rtl="0">
              <a:spcBef>
                <a:spcPts val="1800"/>
              </a:spcBef>
              <a:spcAft>
                <a:spcPts val="0"/>
              </a:spcAft>
              <a:buNone/>
            </a:pPr>
            <a:endParaRPr/>
          </a:p>
        </p:txBody>
      </p:sp>
      <p:pic>
        <p:nvPicPr>
          <p:cNvPr id="217" name="Google Shape;217;g256e6bb31a2_0_0"/>
          <p:cNvPicPr preferRelativeResize="0"/>
          <p:nvPr/>
        </p:nvPicPr>
        <p:blipFill>
          <a:blip r:embed="rId3">
            <a:alphaModFix/>
          </a:blip>
          <a:stretch>
            <a:fillRect/>
          </a:stretch>
        </p:blipFill>
        <p:spPr>
          <a:xfrm>
            <a:off x="384275" y="0"/>
            <a:ext cx="11198126" cy="68579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6"/>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chemeClr val="dk1"/>
              </a:buClr>
              <a:buSzPts val="2800"/>
              <a:buFont typeface="Arial"/>
              <a:buNone/>
            </a:pPr>
            <a:r>
              <a:rPr lang="fr-FR">
                <a:latin typeface="Arial"/>
                <a:ea typeface="Arial"/>
                <a:cs typeface="Arial"/>
                <a:sym typeface="Arial"/>
              </a:rPr>
              <a:t>CYCLE TERMINAL BFI </a:t>
            </a:r>
            <a:br>
              <a:rPr lang="fr-FR">
                <a:latin typeface="Arial"/>
                <a:ea typeface="Arial"/>
                <a:cs typeface="Arial"/>
                <a:sym typeface="Arial"/>
              </a:rPr>
            </a:br>
            <a:r>
              <a:rPr lang="fr-FR">
                <a:solidFill>
                  <a:srgbClr val="FF0000"/>
                </a:solidFill>
                <a:latin typeface="Arial"/>
                <a:ea typeface="Arial"/>
                <a:cs typeface="Arial"/>
                <a:sym typeface="Arial"/>
              </a:rPr>
              <a:t>Approfondissement Culturel et Linguistique (2 ans)</a:t>
            </a:r>
            <a:endParaRPr/>
          </a:p>
        </p:txBody>
      </p:sp>
      <p:sp>
        <p:nvSpPr>
          <p:cNvPr id="223" name="Google Shape;223;p6"/>
          <p:cNvSpPr txBox="1">
            <a:spLocks noGrp="1"/>
          </p:cNvSpPr>
          <p:nvPr>
            <p:ph type="body" idx="1"/>
          </p:nvPr>
        </p:nvSpPr>
        <p:spPr>
          <a:xfrm>
            <a:off x="950353" y="1468192"/>
            <a:ext cx="4914900" cy="4571999"/>
          </a:xfrm>
          <a:prstGeom prst="rect">
            <a:avLst/>
          </a:prstGeom>
          <a:noFill/>
          <a:ln>
            <a:noFill/>
          </a:ln>
        </p:spPr>
        <p:txBody>
          <a:bodyPr spcFirstLastPara="1" wrap="square" lIns="0" tIns="45700" rIns="0" bIns="45700" anchor="t" anchorCtr="0">
            <a:normAutofit/>
          </a:bodyPr>
          <a:lstStyle/>
          <a:p>
            <a:pPr marL="228600" lvl="0" indent="-101600" algn="l" rtl="0">
              <a:lnSpc>
                <a:spcPct val="90000"/>
              </a:lnSpc>
              <a:spcBef>
                <a:spcPts val="0"/>
              </a:spcBef>
              <a:spcAft>
                <a:spcPts val="0"/>
              </a:spcAft>
              <a:buClr>
                <a:schemeClr val="dk1"/>
              </a:buClr>
              <a:buSzPts val="2000"/>
              <a:buNone/>
            </a:pPr>
            <a:endParaRPr>
              <a:latin typeface="Arial"/>
              <a:ea typeface="Arial"/>
              <a:cs typeface="Arial"/>
              <a:sym typeface="Arial"/>
            </a:endParaRPr>
          </a:p>
          <a:p>
            <a:pPr marL="228600" lvl="0" indent="-228600" algn="l" rtl="0">
              <a:lnSpc>
                <a:spcPct val="90000"/>
              </a:lnSpc>
              <a:spcBef>
                <a:spcPts val="1800"/>
              </a:spcBef>
              <a:spcAft>
                <a:spcPts val="0"/>
              </a:spcAft>
              <a:buClr>
                <a:srgbClr val="FF0000"/>
              </a:buClr>
              <a:buSzPts val="2000"/>
              <a:buChar char="▪"/>
            </a:pPr>
            <a:r>
              <a:rPr lang="fr-FR">
                <a:solidFill>
                  <a:srgbClr val="FF0000"/>
                </a:solidFill>
                <a:latin typeface="Arial"/>
                <a:ea typeface="Arial"/>
                <a:cs typeface="Arial"/>
                <a:sym typeface="Arial"/>
              </a:rPr>
              <a:t>Pour l’Examen écrit</a:t>
            </a:r>
            <a:endParaRPr/>
          </a:p>
          <a:p>
            <a:pPr marL="228600" lvl="0" indent="-228600" algn="l" rtl="0">
              <a:lnSpc>
                <a:spcPct val="90000"/>
              </a:lnSpc>
              <a:spcBef>
                <a:spcPts val="1800"/>
              </a:spcBef>
              <a:spcAft>
                <a:spcPts val="0"/>
              </a:spcAft>
              <a:buClr>
                <a:schemeClr val="dk1"/>
              </a:buClr>
              <a:buSzPts val="2000"/>
              <a:buChar char="▪"/>
            </a:pPr>
            <a:r>
              <a:rPr lang="fr-FR">
                <a:latin typeface="Arial"/>
                <a:ea typeface="Arial"/>
                <a:cs typeface="Arial"/>
                <a:sym typeface="Arial"/>
              </a:rPr>
              <a:t>Poésie: Darling, Jackie Kay</a:t>
            </a:r>
            <a:endParaRPr>
              <a:latin typeface="Arial"/>
              <a:ea typeface="Arial"/>
              <a:cs typeface="Arial"/>
              <a:sym typeface="Arial"/>
            </a:endParaRPr>
          </a:p>
          <a:p>
            <a:pPr marL="228600" lvl="0" indent="-228600" algn="l" rtl="0">
              <a:lnSpc>
                <a:spcPct val="90000"/>
              </a:lnSpc>
              <a:spcBef>
                <a:spcPts val="1800"/>
              </a:spcBef>
              <a:spcAft>
                <a:spcPts val="0"/>
              </a:spcAft>
              <a:buClr>
                <a:schemeClr val="dk1"/>
              </a:buClr>
              <a:buSzPts val="2000"/>
              <a:buChar char="▪"/>
            </a:pPr>
            <a:r>
              <a:rPr lang="fr-FR">
                <a:latin typeface="Arial"/>
                <a:ea typeface="Arial"/>
                <a:cs typeface="Arial"/>
                <a:sym typeface="Arial"/>
              </a:rPr>
              <a:t>Une pièce de Shakespeare:The Taming of the Shrew</a:t>
            </a:r>
            <a:br>
              <a:rPr lang="fr-FR">
                <a:latin typeface="Arial"/>
                <a:ea typeface="Arial"/>
                <a:cs typeface="Arial"/>
                <a:sym typeface="Arial"/>
              </a:rPr>
            </a:br>
            <a:endParaRPr>
              <a:latin typeface="Arial"/>
              <a:ea typeface="Arial"/>
              <a:cs typeface="Arial"/>
              <a:sym typeface="Arial"/>
            </a:endParaRPr>
          </a:p>
          <a:p>
            <a:pPr marL="228600" lvl="0" indent="-228600" algn="l" rtl="0">
              <a:lnSpc>
                <a:spcPct val="90000"/>
              </a:lnSpc>
              <a:spcBef>
                <a:spcPts val="1800"/>
              </a:spcBef>
              <a:spcAft>
                <a:spcPts val="0"/>
              </a:spcAft>
              <a:buClr>
                <a:srgbClr val="FF0000"/>
              </a:buClr>
              <a:buSzPts val="2000"/>
              <a:buChar char="▪"/>
            </a:pPr>
            <a:r>
              <a:rPr lang="fr-FR">
                <a:solidFill>
                  <a:srgbClr val="FF0000"/>
                </a:solidFill>
                <a:latin typeface="Arial"/>
                <a:ea typeface="Arial"/>
                <a:cs typeface="Arial"/>
                <a:sym typeface="Arial"/>
              </a:rPr>
              <a:t>Pour l’Examen Oral</a:t>
            </a:r>
            <a:endParaRPr/>
          </a:p>
          <a:p>
            <a:pPr marL="228600" lvl="0" indent="-228600" algn="l" rtl="0">
              <a:lnSpc>
                <a:spcPct val="90000"/>
              </a:lnSpc>
              <a:spcBef>
                <a:spcPts val="1800"/>
              </a:spcBef>
              <a:spcAft>
                <a:spcPts val="0"/>
              </a:spcAft>
              <a:buClr>
                <a:schemeClr val="dk1"/>
              </a:buClr>
              <a:buSzPts val="2000"/>
              <a:buChar char="▪"/>
            </a:pPr>
            <a:r>
              <a:rPr lang="fr-FR">
                <a:latin typeface="Arial"/>
                <a:ea typeface="Arial"/>
                <a:cs typeface="Arial"/>
                <a:sym typeface="Arial"/>
              </a:rPr>
              <a:t>Un Roman: On The Road, Jack Kerouac</a:t>
            </a:r>
            <a:endParaRPr/>
          </a:p>
          <a:p>
            <a:pPr marL="228600" lvl="0" indent="-228600" algn="l" rtl="0">
              <a:lnSpc>
                <a:spcPct val="90000"/>
              </a:lnSpc>
              <a:spcBef>
                <a:spcPts val="1800"/>
              </a:spcBef>
              <a:spcAft>
                <a:spcPts val="0"/>
              </a:spcAft>
              <a:buClr>
                <a:schemeClr val="dk1"/>
              </a:buClr>
              <a:buSzPts val="2000"/>
              <a:buChar char="▪"/>
            </a:pPr>
            <a:r>
              <a:rPr lang="fr-FR">
                <a:latin typeface="Arial"/>
                <a:ea typeface="Arial"/>
                <a:cs typeface="Arial"/>
                <a:sym typeface="Arial"/>
              </a:rPr>
              <a:t>6 poèmes</a:t>
            </a:r>
            <a:endParaRPr/>
          </a:p>
        </p:txBody>
      </p:sp>
      <p:sp>
        <p:nvSpPr>
          <p:cNvPr id="224" name="Google Shape;224;p6"/>
          <p:cNvSpPr txBox="1">
            <a:spLocks noGrp="1"/>
          </p:cNvSpPr>
          <p:nvPr>
            <p:ph type="body" idx="2"/>
          </p:nvPr>
        </p:nvSpPr>
        <p:spPr>
          <a:xfrm>
            <a:off x="6172200" y="1600200"/>
            <a:ext cx="4914900" cy="4571999"/>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Clr>
                <a:schemeClr val="dk1"/>
              </a:buClr>
              <a:buSzPts val="2000"/>
              <a:buNone/>
            </a:pPr>
            <a:endParaRPr>
              <a:latin typeface="Arial"/>
              <a:ea typeface="Arial"/>
              <a:cs typeface="Arial"/>
              <a:sym typeface="Arial"/>
            </a:endParaRPr>
          </a:p>
          <a:p>
            <a:pPr marL="228600" lvl="0" indent="-228600" algn="l" rtl="0">
              <a:lnSpc>
                <a:spcPct val="90000"/>
              </a:lnSpc>
              <a:spcBef>
                <a:spcPts val="1800"/>
              </a:spcBef>
              <a:spcAft>
                <a:spcPts val="0"/>
              </a:spcAft>
              <a:buClr>
                <a:srgbClr val="FF0000"/>
              </a:buClr>
              <a:buSzPts val="2000"/>
              <a:buChar char="▪"/>
            </a:pPr>
            <a:r>
              <a:rPr lang="fr-FR">
                <a:solidFill>
                  <a:srgbClr val="FF0000"/>
                </a:solidFill>
                <a:latin typeface="Arial"/>
                <a:ea typeface="Arial"/>
                <a:cs typeface="Arial"/>
                <a:sym typeface="Arial"/>
              </a:rPr>
              <a:t>Pour l’Examen écrit</a:t>
            </a:r>
            <a:endParaRPr/>
          </a:p>
          <a:p>
            <a:pPr marL="228600" lvl="0" indent="-228600" algn="l" rtl="0">
              <a:lnSpc>
                <a:spcPct val="90000"/>
              </a:lnSpc>
              <a:spcBef>
                <a:spcPts val="1800"/>
              </a:spcBef>
              <a:spcAft>
                <a:spcPts val="0"/>
              </a:spcAft>
              <a:buClr>
                <a:schemeClr val="dk1"/>
              </a:buClr>
              <a:buSzPts val="2000"/>
              <a:buChar char="▪"/>
            </a:pPr>
            <a:r>
              <a:rPr lang="fr-FR">
                <a:latin typeface="Arial"/>
                <a:ea typeface="Arial"/>
                <a:cs typeface="Arial"/>
                <a:sym typeface="Arial"/>
              </a:rPr>
              <a:t>Un Roman: Jane Eyre, Charlotte Brontë</a:t>
            </a:r>
            <a:endParaRPr>
              <a:solidFill>
                <a:srgbClr val="FF0000"/>
              </a:solidFill>
              <a:latin typeface="Arial"/>
              <a:ea typeface="Arial"/>
              <a:cs typeface="Arial"/>
              <a:sym typeface="Arial"/>
            </a:endParaRPr>
          </a:p>
          <a:p>
            <a:pPr marL="0" lvl="0" indent="0" algn="l" rtl="0">
              <a:lnSpc>
                <a:spcPct val="90000"/>
              </a:lnSpc>
              <a:spcBef>
                <a:spcPts val="1800"/>
              </a:spcBef>
              <a:spcAft>
                <a:spcPts val="0"/>
              </a:spcAft>
              <a:buClr>
                <a:srgbClr val="FF0000"/>
              </a:buClr>
              <a:buSzPts val="2000"/>
              <a:buNone/>
            </a:pPr>
            <a:r>
              <a:rPr lang="fr-FR">
                <a:solidFill>
                  <a:srgbClr val="FF0000"/>
                </a:solidFill>
                <a:latin typeface="Arial"/>
                <a:ea typeface="Arial"/>
                <a:cs typeface="Arial"/>
                <a:sym typeface="Arial"/>
              </a:rPr>
              <a:t> </a:t>
            </a:r>
            <a:endParaRPr>
              <a:solidFill>
                <a:srgbClr val="FF0000"/>
              </a:solidFill>
              <a:latin typeface="Arial"/>
              <a:ea typeface="Arial"/>
              <a:cs typeface="Arial"/>
              <a:sym typeface="Arial"/>
            </a:endParaRPr>
          </a:p>
          <a:p>
            <a:pPr marL="0" lvl="0" indent="0" algn="l" rtl="0">
              <a:lnSpc>
                <a:spcPct val="90000"/>
              </a:lnSpc>
              <a:spcBef>
                <a:spcPts val="1800"/>
              </a:spcBef>
              <a:spcAft>
                <a:spcPts val="0"/>
              </a:spcAft>
              <a:buClr>
                <a:srgbClr val="FF0000"/>
              </a:buClr>
              <a:buSzPts val="2000"/>
              <a:buNone/>
            </a:pPr>
            <a:r>
              <a:rPr lang="fr-FR">
                <a:solidFill>
                  <a:srgbClr val="FF0000"/>
                </a:solidFill>
                <a:latin typeface="Arial"/>
                <a:ea typeface="Arial"/>
                <a:cs typeface="Arial"/>
                <a:sym typeface="Arial"/>
              </a:rPr>
              <a:t> Pour l’Examen Oral</a:t>
            </a:r>
            <a:endParaRPr/>
          </a:p>
          <a:p>
            <a:pPr marL="228600" lvl="0" indent="-228600" algn="l" rtl="0">
              <a:lnSpc>
                <a:spcPct val="90000"/>
              </a:lnSpc>
              <a:spcBef>
                <a:spcPts val="1800"/>
              </a:spcBef>
              <a:spcAft>
                <a:spcPts val="0"/>
              </a:spcAft>
              <a:buClr>
                <a:schemeClr val="dk1"/>
              </a:buClr>
              <a:buSzPts val="2000"/>
              <a:buChar char="▪"/>
            </a:pPr>
            <a:r>
              <a:rPr lang="fr-FR">
                <a:latin typeface="Arial"/>
                <a:ea typeface="Arial"/>
                <a:cs typeface="Arial"/>
                <a:sym typeface="Arial"/>
              </a:rPr>
              <a:t>Une pièce de théâtre: The Birthday Party, Harold Pinter</a:t>
            </a:r>
            <a:endParaRPr>
              <a:latin typeface="Arial"/>
              <a:ea typeface="Arial"/>
              <a:cs typeface="Arial"/>
              <a:sym typeface="Arial"/>
            </a:endParaRPr>
          </a:p>
        </p:txBody>
      </p:sp>
      <p:sp>
        <p:nvSpPr>
          <p:cNvPr id="225" name="Google Shape;225;p6"/>
          <p:cNvSpPr/>
          <p:nvPr/>
        </p:nvSpPr>
        <p:spPr>
          <a:xfrm>
            <a:off x="6387920" y="1448871"/>
            <a:ext cx="2253803" cy="528033"/>
          </a:xfrm>
          <a:prstGeom prst="roundRect">
            <a:avLst>
              <a:gd name="adj" fmla="val 16667"/>
            </a:avLst>
          </a:prstGeom>
          <a:solidFill>
            <a:schemeClr val="dk2"/>
          </a:solidFill>
          <a:ln w="48000" cap="flat" cmpd="thickThin">
            <a:solidFill>
              <a:srgbClr val="6155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b="0" i="0" u="none" strike="noStrike" cap="none">
                <a:solidFill>
                  <a:schemeClr val="lt1"/>
                </a:solidFill>
                <a:latin typeface="Arial"/>
                <a:ea typeface="Arial"/>
                <a:cs typeface="Arial"/>
                <a:sym typeface="Arial"/>
              </a:rPr>
              <a:t>TERMINALE</a:t>
            </a:r>
            <a:endParaRPr sz="2000" b="0" i="0" u="none" strike="noStrike" cap="none">
              <a:solidFill>
                <a:schemeClr val="lt1"/>
              </a:solidFill>
              <a:latin typeface="Arial"/>
              <a:ea typeface="Arial"/>
              <a:cs typeface="Arial"/>
              <a:sym typeface="Arial"/>
            </a:endParaRPr>
          </a:p>
        </p:txBody>
      </p:sp>
      <p:sp>
        <p:nvSpPr>
          <p:cNvPr id="226" name="Google Shape;226;p6"/>
          <p:cNvSpPr/>
          <p:nvPr/>
        </p:nvSpPr>
        <p:spPr>
          <a:xfrm>
            <a:off x="1700009" y="1390916"/>
            <a:ext cx="2485623" cy="528033"/>
          </a:xfrm>
          <a:prstGeom prst="roundRect">
            <a:avLst>
              <a:gd name="adj" fmla="val 16667"/>
            </a:avLst>
          </a:prstGeom>
          <a:solidFill>
            <a:schemeClr val="dk2"/>
          </a:solidFill>
          <a:ln w="48000" cap="flat" cmpd="thickThin">
            <a:solidFill>
              <a:srgbClr val="515D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000" b="0" i="0" u="none" strike="noStrike" cap="none">
                <a:solidFill>
                  <a:schemeClr val="lt1"/>
                </a:solidFill>
                <a:latin typeface="Arial"/>
                <a:ea typeface="Arial"/>
                <a:cs typeface="Arial"/>
                <a:sym typeface="Arial"/>
              </a:rPr>
              <a:t>P</a:t>
            </a:r>
            <a:r>
              <a:rPr lang="fr-FR" sz="2000" b="0" i="0" u="none" strike="noStrike" cap="none">
                <a:solidFill>
                  <a:schemeClr val="lt2"/>
                </a:solidFill>
                <a:latin typeface="Arial"/>
                <a:ea typeface="Arial"/>
                <a:cs typeface="Arial"/>
                <a:sym typeface="Arial"/>
              </a:rPr>
              <a:t>REMIERE</a:t>
            </a:r>
            <a:endParaRPr sz="2000" b="0" i="0" u="none" strike="noStrike" cap="none">
              <a:solidFill>
                <a:schemeClr val="lt1"/>
              </a:solidFill>
              <a:latin typeface="Arial"/>
              <a:ea typeface="Arial"/>
              <a:cs typeface="Arial"/>
              <a:sym typeface="Arial"/>
            </a:endParaRPr>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7"/>
          <p:cNvSpPr txBox="1"/>
          <p:nvPr/>
        </p:nvSpPr>
        <p:spPr>
          <a:xfrm>
            <a:off x="2095500" y="775526"/>
            <a:ext cx="10096500" cy="2219691"/>
          </a:xfrm>
          <a:prstGeom prst="rect">
            <a:avLst/>
          </a:prstGeom>
          <a:noFill/>
          <a:ln>
            <a:noFill/>
          </a:ln>
        </p:spPr>
        <p:txBody>
          <a:bodyPr spcFirstLastPara="1" wrap="square" lIns="0" tIns="45700" rIns="0" bIns="45700" anchor="ctr" anchorCtr="0">
            <a:normAutofit/>
          </a:bodyPr>
          <a:lstStyle/>
          <a:p>
            <a:pPr marL="0" marR="0" lvl="0" indent="0" algn="ctr" rtl="0">
              <a:lnSpc>
                <a:spcPct val="90000"/>
              </a:lnSpc>
              <a:spcBef>
                <a:spcPts val="0"/>
              </a:spcBef>
              <a:spcAft>
                <a:spcPts val="0"/>
              </a:spcAft>
              <a:buClr>
                <a:schemeClr val="dk2"/>
              </a:buClr>
              <a:buSzPts val="4400"/>
              <a:buFont typeface="Arial"/>
              <a:buNone/>
            </a:pPr>
            <a:r>
              <a:rPr lang="fr-FR" sz="4400" b="0" i="0" u="none" strike="noStrike" cap="none">
                <a:solidFill>
                  <a:schemeClr val="dk2"/>
                </a:solidFill>
                <a:latin typeface="Arial"/>
                <a:ea typeface="Arial"/>
                <a:cs typeface="Arial"/>
                <a:sym typeface="Arial"/>
              </a:rPr>
              <a:t>   LITTÉRATURE ANGLAISE (ACL)</a:t>
            </a:r>
            <a:endParaRPr sz="4400" b="0" i="0" u="none" strike="noStrike" cap="none">
              <a:solidFill>
                <a:schemeClr val="dk2"/>
              </a:solidFill>
              <a:latin typeface="Arial"/>
              <a:ea typeface="Arial"/>
              <a:cs typeface="Arial"/>
              <a:sym typeface="Arial"/>
            </a:endParaRPr>
          </a:p>
          <a:p>
            <a:pPr marL="0" marR="0" lvl="0" indent="0" algn="ctr" rtl="0">
              <a:lnSpc>
                <a:spcPct val="90000"/>
              </a:lnSpc>
              <a:spcBef>
                <a:spcPts val="0"/>
              </a:spcBef>
              <a:spcAft>
                <a:spcPts val="0"/>
              </a:spcAft>
              <a:buClr>
                <a:schemeClr val="dk2"/>
              </a:buClr>
              <a:buSzPts val="4400"/>
              <a:buFont typeface="Arial"/>
              <a:buNone/>
            </a:pPr>
            <a:r>
              <a:rPr lang="fr-FR" sz="4400" b="0" i="0" u="none" strike="noStrike" cap="none">
                <a:solidFill>
                  <a:schemeClr val="dk2"/>
                </a:solidFill>
                <a:latin typeface="Arial"/>
                <a:ea typeface="Arial"/>
                <a:cs typeface="Arial"/>
                <a:sym typeface="Arial"/>
              </a:rPr>
              <a:t> EXAMEN ORAL</a:t>
            </a:r>
            <a:endParaRPr/>
          </a:p>
        </p:txBody>
      </p:sp>
      <p:sp>
        <p:nvSpPr>
          <p:cNvPr id="233" name="Google Shape;233;p7"/>
          <p:cNvSpPr txBox="1"/>
          <p:nvPr/>
        </p:nvSpPr>
        <p:spPr>
          <a:xfrm>
            <a:off x="6301046" y="2995217"/>
            <a:ext cx="5561215" cy="2150361"/>
          </a:xfrm>
          <a:prstGeom prst="rect">
            <a:avLst/>
          </a:prstGeom>
          <a:noFill/>
          <a:ln>
            <a:noFill/>
          </a:ln>
        </p:spPr>
        <p:txBody>
          <a:bodyPr spcFirstLastPara="1" wrap="square" lIns="0" tIns="45700" rIns="0" bIns="45700" anchor="ctr" anchorCtr="0">
            <a:normAutofit/>
          </a:bodyPr>
          <a:lstStyle/>
          <a:p>
            <a:pPr marL="0" marR="0" lvl="0" indent="0" algn="ctr" rtl="0">
              <a:lnSpc>
                <a:spcPct val="90000"/>
              </a:lnSpc>
              <a:spcBef>
                <a:spcPts val="0"/>
              </a:spcBef>
              <a:spcAft>
                <a:spcPts val="0"/>
              </a:spcAft>
              <a:buClr>
                <a:schemeClr val="dk2"/>
              </a:buClr>
              <a:buSzPts val="2800"/>
              <a:buFont typeface="Arial"/>
              <a:buNone/>
            </a:pPr>
            <a:r>
              <a:rPr lang="fr-FR" sz="2800" b="1" i="0" u="none" strike="noStrike" cap="none">
                <a:solidFill>
                  <a:schemeClr val="dk2"/>
                </a:solidFill>
                <a:latin typeface="Arial"/>
                <a:ea typeface="Arial"/>
                <a:cs typeface="Arial"/>
                <a:sym typeface="Arial"/>
              </a:rPr>
              <a:t>SUJET SYNOPTIQUE </a:t>
            </a:r>
            <a:r>
              <a:rPr lang="fr-FR" sz="2800" b="0" i="0" u="none" strike="noStrike" cap="none">
                <a:solidFill>
                  <a:schemeClr val="dk2"/>
                </a:solidFill>
                <a:latin typeface="Arial"/>
                <a:ea typeface="Arial"/>
                <a:cs typeface="Arial"/>
                <a:sym typeface="Arial"/>
              </a:rPr>
              <a:t>: </a:t>
            </a:r>
            <a:endParaRPr/>
          </a:p>
          <a:p>
            <a:pPr marL="0" marR="0" lvl="0" indent="0" algn="ctr" rtl="0">
              <a:lnSpc>
                <a:spcPct val="90000"/>
              </a:lnSpc>
              <a:spcBef>
                <a:spcPts val="0"/>
              </a:spcBef>
              <a:spcAft>
                <a:spcPts val="0"/>
              </a:spcAft>
              <a:buClr>
                <a:schemeClr val="dk2"/>
              </a:buClr>
              <a:buSzPts val="2800"/>
              <a:buFont typeface="Arial"/>
              <a:buNone/>
            </a:pPr>
            <a:r>
              <a:rPr lang="fr-FR" sz="2800" b="0" i="0" u="none" strike="noStrike" cap="none">
                <a:solidFill>
                  <a:schemeClr val="dk2"/>
                </a:solidFill>
                <a:latin typeface="Arial"/>
                <a:ea typeface="Arial"/>
                <a:cs typeface="Arial"/>
                <a:sym typeface="Arial"/>
              </a:rPr>
              <a:t>POST WAR WRITING OF</a:t>
            </a:r>
            <a:endParaRPr/>
          </a:p>
          <a:p>
            <a:pPr marL="0" marR="0" lvl="0" indent="0" algn="ctr" rtl="0">
              <a:lnSpc>
                <a:spcPct val="90000"/>
              </a:lnSpc>
              <a:spcBef>
                <a:spcPts val="0"/>
              </a:spcBef>
              <a:spcAft>
                <a:spcPts val="0"/>
              </a:spcAft>
              <a:buClr>
                <a:schemeClr val="dk2"/>
              </a:buClr>
              <a:buSzPts val="2800"/>
              <a:buFont typeface="Arial"/>
              <a:buNone/>
            </a:pPr>
            <a:r>
              <a:rPr lang="fr-FR" sz="2800" b="0" i="0" u="none" strike="noStrike" cap="none">
                <a:solidFill>
                  <a:schemeClr val="dk2"/>
                </a:solidFill>
                <a:latin typeface="Arial"/>
                <a:ea typeface="Arial"/>
                <a:cs typeface="Arial"/>
                <a:sym typeface="Arial"/>
              </a:rPr>
              <a:t> THE 1950s and 1960s</a:t>
            </a:r>
            <a:endParaRPr sz="2800" b="0" i="0" u="none" strike="noStrike" cap="none">
              <a:solidFill>
                <a:schemeClr val="dk2"/>
              </a:solidFill>
              <a:latin typeface="Arial"/>
              <a:ea typeface="Arial"/>
              <a:cs typeface="Arial"/>
              <a:sym typeface="Arial"/>
            </a:endParaRPr>
          </a:p>
        </p:txBody>
      </p:sp>
      <p:pic>
        <p:nvPicPr>
          <p:cNvPr id="234" name="Google Shape;234;p7" descr="https://tse1.mm.bing.net/th?id=OIP.BCUDg_CN74p8MAk38MpAuAHaJ3&amp;pid=Api"/>
          <p:cNvPicPr preferRelativeResize="0"/>
          <p:nvPr/>
        </p:nvPicPr>
        <p:blipFill rotWithShape="1">
          <a:blip r:embed="rId3">
            <a:alphaModFix/>
          </a:blip>
          <a:srcRect/>
          <a:stretch/>
        </p:blipFill>
        <p:spPr>
          <a:xfrm>
            <a:off x="0" y="1515979"/>
            <a:ext cx="3076200" cy="4095110"/>
          </a:xfrm>
          <a:prstGeom prst="rect">
            <a:avLst/>
          </a:prstGeom>
          <a:noFill/>
          <a:ln>
            <a:noFill/>
          </a:ln>
        </p:spPr>
      </p:pic>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8"/>
          <p:cNvSpPr txBox="1">
            <a:spLocks noGrp="1"/>
          </p:cNvSpPr>
          <p:nvPr>
            <p:ph type="ctrTitle"/>
          </p:nvPr>
        </p:nvSpPr>
        <p:spPr>
          <a:xfrm>
            <a:off x="155575" y="553854"/>
            <a:ext cx="12138025" cy="2219691"/>
          </a:xfrm>
          <a:prstGeom prst="rect">
            <a:avLst/>
          </a:prstGeom>
          <a:noFill/>
          <a:ln>
            <a:noFill/>
          </a:ln>
        </p:spPr>
        <p:txBody>
          <a:bodyPr spcFirstLastPara="1" wrap="square" lIns="0" tIns="45700" rIns="0" bIns="45700" anchor="ctr" anchorCtr="0">
            <a:normAutofit/>
          </a:bodyPr>
          <a:lstStyle/>
          <a:p>
            <a:pPr marL="0" lvl="0" indent="0" algn="ctr" rtl="0">
              <a:lnSpc>
                <a:spcPct val="90000"/>
              </a:lnSpc>
              <a:spcBef>
                <a:spcPts val="0"/>
              </a:spcBef>
              <a:spcAft>
                <a:spcPts val="0"/>
              </a:spcAft>
              <a:buClr>
                <a:schemeClr val="dk2"/>
              </a:buClr>
              <a:buSzPts val="4400"/>
              <a:buFont typeface="Arial"/>
              <a:buNone/>
            </a:pPr>
            <a:r>
              <a:rPr lang="fr-FR">
                <a:solidFill>
                  <a:schemeClr val="dk2"/>
                </a:solidFill>
                <a:latin typeface="Arial"/>
                <a:ea typeface="Arial"/>
                <a:cs typeface="Arial"/>
                <a:sym typeface="Arial"/>
              </a:rPr>
              <a:t>6 POÈMES + 1 ROMAN + 1 PIÈCE</a:t>
            </a:r>
            <a:endParaRPr/>
          </a:p>
        </p:txBody>
      </p:sp>
      <p:sp>
        <p:nvSpPr>
          <p:cNvPr id="240" name="Google Shape;240;p8"/>
          <p:cNvSpPr txBox="1"/>
          <p:nvPr/>
        </p:nvSpPr>
        <p:spPr>
          <a:xfrm>
            <a:off x="730083" y="2268186"/>
            <a:ext cx="20272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1" i="0" u="none" strike="noStrike" cap="none">
                <a:solidFill>
                  <a:schemeClr val="dk2"/>
                </a:solidFill>
                <a:latin typeface="Arial"/>
                <a:ea typeface="Arial"/>
                <a:cs typeface="Arial"/>
                <a:sym typeface="Arial"/>
              </a:rPr>
              <a:t>Adrian HENRI</a:t>
            </a:r>
            <a:endParaRPr/>
          </a:p>
        </p:txBody>
      </p:sp>
      <p:sp>
        <p:nvSpPr>
          <p:cNvPr id="241" name="Google Shape;241;p8"/>
          <p:cNvSpPr/>
          <p:nvPr/>
        </p:nvSpPr>
        <p:spPr>
          <a:xfrm>
            <a:off x="3378704" y="2198316"/>
            <a:ext cx="175772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1">
                <a:solidFill>
                  <a:schemeClr val="dk2"/>
                </a:solidFill>
                <a:latin typeface="Arial"/>
                <a:ea typeface="Arial"/>
                <a:cs typeface="Arial"/>
                <a:sym typeface="Arial"/>
              </a:rPr>
              <a:t> Ted HUGHES </a:t>
            </a:r>
            <a:endParaRPr/>
          </a:p>
        </p:txBody>
      </p:sp>
      <p:sp>
        <p:nvSpPr>
          <p:cNvPr id="242" name="Google Shape;242;p8"/>
          <p:cNvSpPr txBox="1"/>
          <p:nvPr/>
        </p:nvSpPr>
        <p:spPr>
          <a:xfrm>
            <a:off x="541832" y="4733500"/>
            <a:ext cx="276685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2"/>
                </a:solidFill>
                <a:latin typeface="Arial"/>
                <a:ea typeface="Arial"/>
                <a:cs typeface="Arial"/>
                <a:sym typeface="Arial"/>
              </a:rPr>
              <a:t>Tonight at Noon</a:t>
            </a:r>
            <a:endParaRPr sz="1800">
              <a:solidFill>
                <a:schemeClr val="dk2"/>
              </a:solidFill>
              <a:latin typeface="Arial"/>
              <a:ea typeface="Arial"/>
              <a:cs typeface="Arial"/>
              <a:sym typeface="Arial"/>
            </a:endParaRPr>
          </a:p>
        </p:txBody>
      </p:sp>
      <p:sp>
        <p:nvSpPr>
          <p:cNvPr id="243" name="Google Shape;243;p8"/>
          <p:cNvSpPr txBox="1"/>
          <p:nvPr/>
        </p:nvSpPr>
        <p:spPr>
          <a:xfrm>
            <a:off x="3294752" y="4675242"/>
            <a:ext cx="184167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2"/>
                </a:solidFill>
                <a:latin typeface="Arial"/>
                <a:ea typeface="Arial"/>
                <a:cs typeface="Arial"/>
                <a:sym typeface="Arial"/>
              </a:rPr>
              <a:t>     Wodwo </a:t>
            </a:r>
            <a:endParaRPr/>
          </a:p>
        </p:txBody>
      </p:sp>
      <p:sp>
        <p:nvSpPr>
          <p:cNvPr id="244" name="Google Shape;244;p8"/>
          <p:cNvSpPr/>
          <p:nvPr/>
        </p:nvSpPr>
        <p:spPr>
          <a:xfrm>
            <a:off x="6687023" y="2123877"/>
            <a:ext cx="14670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1">
                <a:solidFill>
                  <a:schemeClr val="dk2"/>
                </a:solidFill>
                <a:latin typeface="Arial"/>
                <a:ea typeface="Arial"/>
                <a:cs typeface="Arial"/>
                <a:sym typeface="Arial"/>
              </a:rPr>
              <a:t>Ann Sexton</a:t>
            </a:r>
            <a:endParaRPr sz="1800" b="1">
              <a:solidFill>
                <a:schemeClr val="dk2"/>
              </a:solidFill>
              <a:latin typeface="Arial"/>
              <a:ea typeface="Arial"/>
              <a:cs typeface="Arial"/>
              <a:sym typeface="Arial"/>
            </a:endParaRPr>
          </a:p>
        </p:txBody>
      </p:sp>
      <p:sp>
        <p:nvSpPr>
          <p:cNvPr id="245" name="Google Shape;245;p8"/>
          <p:cNvSpPr/>
          <p:nvPr/>
        </p:nvSpPr>
        <p:spPr>
          <a:xfrm>
            <a:off x="9559602" y="2165371"/>
            <a:ext cx="155683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1">
                <a:solidFill>
                  <a:schemeClr val="dk2"/>
                </a:solidFill>
                <a:latin typeface="Arial"/>
                <a:ea typeface="Arial"/>
                <a:cs typeface="Arial"/>
                <a:sym typeface="Arial"/>
              </a:rPr>
              <a:t>Gary Snyder</a:t>
            </a:r>
            <a:endParaRPr/>
          </a:p>
        </p:txBody>
      </p:sp>
      <p:sp>
        <p:nvSpPr>
          <p:cNvPr id="246" name="Google Shape;246;p8"/>
          <p:cNvSpPr txBox="1"/>
          <p:nvPr/>
        </p:nvSpPr>
        <p:spPr>
          <a:xfrm>
            <a:off x="6687299" y="4735449"/>
            <a:ext cx="198923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2"/>
                </a:solidFill>
                <a:latin typeface="Arial"/>
                <a:ea typeface="Arial"/>
                <a:cs typeface="Arial"/>
                <a:sym typeface="Arial"/>
              </a:rPr>
              <a:t>    Her Kind</a:t>
            </a:r>
            <a:endParaRPr sz="1800">
              <a:solidFill>
                <a:schemeClr val="dk2"/>
              </a:solidFill>
              <a:latin typeface="Arial"/>
              <a:ea typeface="Arial"/>
              <a:cs typeface="Arial"/>
              <a:sym typeface="Arial"/>
            </a:endParaRPr>
          </a:p>
        </p:txBody>
      </p:sp>
      <p:sp>
        <p:nvSpPr>
          <p:cNvPr id="247" name="Google Shape;247;p8"/>
          <p:cNvSpPr txBox="1"/>
          <p:nvPr/>
        </p:nvSpPr>
        <p:spPr>
          <a:xfrm>
            <a:off x="9089466" y="4596950"/>
            <a:ext cx="24971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2"/>
                </a:solidFill>
                <a:latin typeface="Arial"/>
                <a:ea typeface="Arial"/>
                <a:cs typeface="Arial"/>
                <a:sym typeface="Arial"/>
              </a:rPr>
              <a:t>A Curse on the men in Washington, Pentagon</a:t>
            </a:r>
            <a:endParaRPr sz="1800">
              <a:solidFill>
                <a:schemeClr val="dk2"/>
              </a:solidFill>
              <a:latin typeface="Arial"/>
              <a:ea typeface="Arial"/>
              <a:cs typeface="Arial"/>
              <a:sym typeface="Arial"/>
            </a:endParaRPr>
          </a:p>
        </p:txBody>
      </p:sp>
      <p:sp>
        <p:nvSpPr>
          <p:cNvPr id="248" name="Google Shape;248;p8" descr="Adrian Henri"/>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49" name="Google Shape;249;p8"/>
          <p:cNvPicPr preferRelativeResize="0"/>
          <p:nvPr/>
        </p:nvPicPr>
        <p:blipFill rotWithShape="1">
          <a:blip r:embed="rId3">
            <a:alphaModFix/>
          </a:blip>
          <a:srcRect/>
          <a:stretch/>
        </p:blipFill>
        <p:spPr>
          <a:xfrm>
            <a:off x="2858485" y="2696338"/>
            <a:ext cx="2953203" cy="1771922"/>
          </a:xfrm>
          <a:prstGeom prst="rect">
            <a:avLst/>
          </a:prstGeom>
          <a:noFill/>
          <a:ln>
            <a:noFill/>
          </a:ln>
        </p:spPr>
      </p:pic>
      <p:pic>
        <p:nvPicPr>
          <p:cNvPr id="250" name="Google Shape;250;p8" descr="K I S S: Anne Sexton / Menstruation at Forty"/>
          <p:cNvPicPr preferRelativeResize="0"/>
          <p:nvPr/>
        </p:nvPicPr>
        <p:blipFill rotWithShape="1">
          <a:blip r:embed="rId4">
            <a:alphaModFix/>
          </a:blip>
          <a:srcRect/>
          <a:stretch/>
        </p:blipFill>
        <p:spPr>
          <a:xfrm>
            <a:off x="6425568" y="2567648"/>
            <a:ext cx="2169792" cy="2029302"/>
          </a:xfrm>
          <a:prstGeom prst="rect">
            <a:avLst/>
          </a:prstGeom>
          <a:noFill/>
          <a:ln>
            <a:noFill/>
          </a:ln>
        </p:spPr>
      </p:pic>
      <p:pic>
        <p:nvPicPr>
          <p:cNvPr id="251" name="Google Shape;251;p8" descr="Gary Snyder Quotes. QuotesGram"/>
          <p:cNvPicPr preferRelativeResize="0"/>
          <p:nvPr/>
        </p:nvPicPr>
        <p:blipFill rotWithShape="1">
          <a:blip r:embed="rId5">
            <a:alphaModFix/>
          </a:blip>
          <a:srcRect/>
          <a:stretch/>
        </p:blipFill>
        <p:spPr>
          <a:xfrm>
            <a:off x="9311425" y="2573803"/>
            <a:ext cx="1868721" cy="1835773"/>
          </a:xfrm>
          <a:prstGeom prst="rect">
            <a:avLst/>
          </a:prstGeom>
          <a:noFill/>
          <a:ln>
            <a:noFill/>
          </a:ln>
        </p:spPr>
      </p:pic>
      <p:pic>
        <p:nvPicPr>
          <p:cNvPr id="252" name="Google Shape;252;p8" descr="This morning I thought of Adrian Henri – Roy Marshall"/>
          <p:cNvPicPr preferRelativeResize="0"/>
          <p:nvPr/>
        </p:nvPicPr>
        <p:blipFill rotWithShape="1">
          <a:blip r:embed="rId6">
            <a:alphaModFix/>
          </a:blip>
          <a:srcRect/>
          <a:stretch/>
        </p:blipFill>
        <p:spPr>
          <a:xfrm>
            <a:off x="307975" y="2755021"/>
            <a:ext cx="2147849" cy="1577517"/>
          </a:xfrm>
          <a:prstGeom prst="rect">
            <a:avLst/>
          </a:prstGeom>
          <a:noFill/>
          <a:ln>
            <a:noFill/>
          </a:ln>
        </p:spPr>
      </p:pic>
    </p:spTree>
  </p:cSld>
  <p:clrMapOvr>
    <a:masterClrMapping/>
  </p:clrMapOvr>
  <p:transition spd="slow">
    <p:push/>
  </p:transition>
</p:sld>
</file>

<file path=ppt/theme/theme1.xml><?xml version="1.0" encoding="utf-8"?>
<a:theme xmlns:a="http://schemas.openxmlformats.org/drawingml/2006/main" name="Littérature académique 16: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1711</Words>
  <Application>Microsoft Office PowerPoint</Application>
  <PresentationFormat>Grand écran</PresentationFormat>
  <Paragraphs>213</Paragraphs>
  <Slides>26</Slides>
  <Notes>26</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26</vt:i4>
      </vt:variant>
    </vt:vector>
  </HeadingPairs>
  <TitlesOfParts>
    <vt:vector size="33" baseType="lpstr">
      <vt:lpstr>PT Sans Narrow</vt:lpstr>
      <vt:lpstr>Arial Black</vt:lpstr>
      <vt:lpstr>Noto Sans Symbols</vt:lpstr>
      <vt:lpstr>Arial</vt:lpstr>
      <vt:lpstr>Open Sans</vt:lpstr>
      <vt:lpstr>Littérature académique 16:9</vt:lpstr>
      <vt:lpstr>Tropic</vt:lpstr>
      <vt:lpstr>DÉROULEMENT DE L’ANNÉE SCOLAIRE POUR LA CLASSE DE TERMINALE BFI 2023-2024</vt:lpstr>
      <vt:lpstr>BACCALAURÉAT OIB</vt:lpstr>
      <vt:lpstr>RÉSULTATS OIB 2022</vt:lpstr>
      <vt:lpstr>Les épreuves du BFI </vt:lpstr>
      <vt:lpstr>Les épreuves du BFI</vt:lpstr>
      <vt:lpstr>Présentation PowerPoint</vt:lpstr>
      <vt:lpstr>CYCLE TERMINAL BFI  Approfondissement Culturel et Linguistique (2 ans)</vt:lpstr>
      <vt:lpstr>Présentation PowerPoint</vt:lpstr>
      <vt:lpstr>6 POÈMES + 1 ROMAN + 1 PIÈCE</vt:lpstr>
      <vt:lpstr>Présentation PowerPoint</vt:lpstr>
      <vt:lpstr>Déroulement de l’examen Oral                   durée 15 minutes</vt:lpstr>
      <vt:lpstr>LITTÉRATURE ANGLAISE PARTIE ÉCRITE</vt:lpstr>
      <vt:lpstr>L’Examen Ecrit    LL           durée: 4 heures</vt:lpstr>
      <vt:lpstr>Programme d’Histoire Terminale BFI</vt:lpstr>
      <vt:lpstr>Programme de Géographie</vt:lpstr>
      <vt:lpstr>Présentation PowerPoint</vt:lpstr>
      <vt:lpstr>HISTOIRE GEOGRAPHIE  Examen Orale    durée 15 minutes: en anglais</vt:lpstr>
      <vt:lpstr>Connaissance du monde</vt:lpstr>
      <vt:lpstr>Connaissance du Monde</vt:lpstr>
      <vt:lpstr>Connaissance du Monde </vt:lpstr>
      <vt:lpstr>Présentation PowerPoint</vt:lpstr>
      <vt:lpstr>EXAMS </vt:lpstr>
      <vt:lpstr>Se Préparer</vt:lpstr>
      <vt:lpstr>Se Préparer</vt:lpstr>
      <vt:lpstr>University Deadlines (dates approximatives basées sur l’année 2022-23)</vt:lpstr>
      <vt:lpstr>CONSEILS POUR RÉUSSIR!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DÉROULEMENT DE L’ANNÉE SCOLAIRE POUR LA CLASSE DE TERMINALE BFI 2023-2024</dc:title>
  <dc:creator>LAGET SYLVIANNE</dc:creator>
  <cp:lastModifiedBy>LAGET SYLVIANNE</cp:lastModifiedBy>
  <cp:revision>1</cp:revision>
  <dcterms:created xsi:type="dcterms:W3CDTF">2017-09-17T16:49:58Z</dcterms:created>
  <dcterms:modified xsi:type="dcterms:W3CDTF">2023-07-04T15:24:02Z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