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3000">
    <p:dissolve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EDC4-3E81-445C-9689-0C51D1FE43B2}" type="datetimeFigureOut">
              <a:rPr lang="fr-FR" smtClean="0"/>
              <a:pPr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4EE93-2915-4F64-AD3F-CEDDFE1BF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3000">
    <p:dissolve/>
    <p:sndAc>
      <p:stSnd>
        <p:snd r:embed="rId13" name="laser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varyhp0600000dd\Videos\Captures\Scratch%202%20Offline%20Editor%202023-01-11%2019-21-11.mp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varyhp0600000dd\Videos\Captures\Scratch%202%20Offline%20Editor%202023-01-11%2019-32-57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oster scratch wa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58360"/>
            <a:ext cx="8964489" cy="6338992"/>
          </a:xfrm>
        </p:spPr>
      </p:pic>
    </p:spTree>
  </p:cSld>
  <p:clrMapOvr>
    <a:masterClrMapping/>
  </p:clrMapOvr>
  <p:transition spd="med" advTm="13000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400600"/>
          </a:xfrm>
        </p:spPr>
        <p:txBody>
          <a:bodyPr/>
          <a:lstStyle/>
          <a:p>
            <a:r>
              <a:rPr lang="fr-FR" dirty="0" smtClean="0"/>
              <a:t>Le jeu est en cours, nous vous le proposerons dans son intégralité en fin d’année avec la musique et les sons…</a:t>
            </a:r>
            <a:endParaRPr lang="fr-FR" dirty="0"/>
          </a:p>
        </p:txBody>
      </p:sp>
      <p:pic>
        <p:nvPicPr>
          <p:cNvPr id="3074" name="Picture 2" descr="C:\Users\Savaryhp0600000dd\Desktop\projet programmation\lutin de scratch wars\scratch wa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6054438" cy="683890"/>
          </a:xfrm>
          <a:prstGeom prst="rect">
            <a:avLst/>
          </a:prstGeom>
          <a:noFill/>
        </p:spPr>
      </p:pic>
      <p:pic>
        <p:nvPicPr>
          <p:cNvPr id="3075" name="Picture 3" descr="C:\Users\Savaryhp0600000dd\Desktop\projet programmation\lutin de scratch wars\yoda dess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2400300" cy="1885950"/>
          </a:xfrm>
          <a:prstGeom prst="rect">
            <a:avLst/>
          </a:prstGeom>
          <a:noFill/>
        </p:spPr>
      </p:pic>
      <p:pic>
        <p:nvPicPr>
          <p:cNvPr id="3076" name="Picture 4" descr="C:\Users\Savaryhp0600000dd\Desktop\projet programmation\lutin de scratch wars\satur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844824"/>
            <a:ext cx="564430" cy="41049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fr-FR" dirty="0"/>
          </a:p>
          <a:p>
            <a:pPr>
              <a:buSzPct val="140000"/>
              <a:buBlip>
                <a:blip r:embed="rId3"/>
              </a:buBlip>
            </a:pPr>
            <a:r>
              <a:rPr lang="fr-FR" sz="4200" dirty="0" smtClean="0">
                <a:solidFill>
                  <a:srgbClr val="002060"/>
                </a:solidFill>
                <a:latin typeface="Comic Sans MS" pitchFamily="66" charset="0"/>
              </a:rPr>
              <a:t>La </a:t>
            </a:r>
            <a:r>
              <a:rPr lang="fr-FR" sz="4200" dirty="0">
                <a:solidFill>
                  <a:srgbClr val="002060"/>
                </a:solidFill>
                <a:latin typeface="Comic Sans MS" pitchFamily="66" charset="0"/>
              </a:rPr>
              <a:t>6eme 5 </a:t>
            </a:r>
            <a:r>
              <a:rPr lang="fr-FR" sz="4200" dirty="0" smtClean="0">
                <a:solidFill>
                  <a:srgbClr val="002060"/>
                </a:solidFill>
                <a:latin typeface="Comic Sans MS" pitchFamily="66" charset="0"/>
              </a:rPr>
              <a:t>option </a:t>
            </a:r>
            <a:r>
              <a:rPr lang="fr-FR" sz="4200" b="1" dirty="0">
                <a:solidFill>
                  <a:srgbClr val="002060"/>
                </a:solidFill>
                <a:latin typeface="Comic Sans MS" pitchFamily="66" charset="0"/>
              </a:rPr>
              <a:t>scratch</a:t>
            </a:r>
            <a:r>
              <a:rPr lang="fr-FR" sz="4200" dirty="0">
                <a:solidFill>
                  <a:srgbClr val="002060"/>
                </a:solidFill>
                <a:latin typeface="Comic Sans MS" pitchFamily="66" charset="0"/>
              </a:rPr>
              <a:t> réalise un jeu vidéo sur le thème de Star Wars et intitulé « Scratch Wars ».</a:t>
            </a:r>
          </a:p>
          <a:p>
            <a:pPr>
              <a:buNone/>
            </a:pPr>
            <a:endParaRPr lang="fr-FR" sz="4200" dirty="0">
              <a:solidFill>
                <a:srgbClr val="002060"/>
              </a:solidFill>
            </a:endParaRPr>
          </a:p>
          <a:p>
            <a:pPr>
              <a:buSzPct val="140000"/>
              <a:buBlip>
                <a:blip r:embed="rId3"/>
              </a:buBlip>
            </a:pPr>
            <a:r>
              <a:rPr lang="fr-FR" sz="4200" dirty="0" smtClean="0">
                <a:solidFill>
                  <a:srgbClr val="002060"/>
                </a:solidFill>
                <a:latin typeface="Comic Sans MS" pitchFamily="66" charset="0"/>
              </a:rPr>
              <a:t>Il </a:t>
            </a:r>
            <a:r>
              <a:rPr lang="fr-FR" sz="4200" dirty="0">
                <a:solidFill>
                  <a:srgbClr val="002060"/>
                </a:solidFill>
                <a:latin typeface="Comic Sans MS" pitchFamily="66" charset="0"/>
              </a:rPr>
              <a:t>permet de promouvoir la programmation chez les filles et de développer l’appétence des élèves pour la programmation et la culture numérique.  </a:t>
            </a:r>
          </a:p>
          <a:p>
            <a:pPr>
              <a:buSzPct val="140000"/>
              <a:buBlip>
                <a:blip r:embed="rId3"/>
              </a:buBlip>
            </a:pPr>
            <a:endParaRPr lang="fr-FR" sz="42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SzPct val="140000"/>
              <a:buBlip>
                <a:blip r:embed="rId3"/>
              </a:buBlip>
            </a:pPr>
            <a:r>
              <a:rPr lang="fr-FR" sz="4200" dirty="0">
                <a:solidFill>
                  <a:srgbClr val="002060"/>
                </a:solidFill>
                <a:latin typeface="Comic Sans MS" pitchFamily="66" charset="0"/>
              </a:rPr>
              <a:t>L’objectif est d’élaborer un jeu </a:t>
            </a:r>
            <a:r>
              <a:rPr lang="fr-FR" sz="4200" dirty="0" smtClean="0">
                <a:solidFill>
                  <a:srgbClr val="002060"/>
                </a:solidFill>
                <a:latin typeface="Comic Sans MS" pitchFamily="66" charset="0"/>
              </a:rPr>
              <a:t>vidéo </a:t>
            </a:r>
            <a:r>
              <a:rPr lang="fr-FR" sz="4200" dirty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fr-FR" sz="4200" dirty="0" smtClean="0">
                <a:solidFill>
                  <a:srgbClr val="002060"/>
                </a:solidFill>
                <a:latin typeface="Comic Sans MS" pitchFamily="66" charset="0"/>
              </a:rPr>
              <a:t>scénario, </a:t>
            </a:r>
            <a:r>
              <a:rPr lang="fr-FR" sz="4200" dirty="0">
                <a:solidFill>
                  <a:srgbClr val="002060"/>
                </a:solidFill>
                <a:latin typeface="Comic Sans MS" pitchFamily="66" charset="0"/>
              </a:rPr>
              <a:t>choix des personnages, programmation des différents lutins, sons et musique) et de construire une borne arcade avec le professeur d’Arts plastiques. </a:t>
            </a:r>
            <a:endParaRPr lang="fr-FR" sz="4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SzPct val="140000"/>
              <a:buBlip>
                <a:blip r:embed="rId3"/>
              </a:buBlip>
            </a:pPr>
            <a:endParaRPr lang="fr-FR" sz="42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SzPct val="140000"/>
              <a:buBlip>
                <a:blip r:embed="rId3"/>
              </a:buBlip>
            </a:pPr>
            <a:r>
              <a:rPr lang="fr-FR" sz="4200" dirty="0">
                <a:solidFill>
                  <a:srgbClr val="002060"/>
                </a:solidFill>
                <a:latin typeface="Comic Sans MS" pitchFamily="66" charset="0"/>
              </a:rPr>
              <a:t>Les élèves sont inscrits au concours "Jeux Fabrique" qui aura lieu au mois d’avril 2023</a:t>
            </a:r>
            <a:r>
              <a:rPr lang="fr-FR" sz="4200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59632" y="332656"/>
            <a:ext cx="63952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Projet Scratch Wars</a:t>
            </a:r>
            <a:endParaRPr lang="fr-FR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Savaryhp0600000dd\Desktop\projet programmation\lutin de scratch wars\costum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48680"/>
            <a:ext cx="468320" cy="793973"/>
          </a:xfrm>
          <a:prstGeom prst="rect">
            <a:avLst/>
          </a:prstGeom>
          <a:noFill/>
        </p:spPr>
      </p:pic>
      <p:pic>
        <p:nvPicPr>
          <p:cNvPr id="2051" name="Picture 3" descr="C:\Users\Savaryhp0600000dd\Desktop\projet programmation\lutin de scratch wars\costum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75556"/>
            <a:ext cx="432048" cy="432048"/>
          </a:xfrm>
          <a:prstGeom prst="rect">
            <a:avLst/>
          </a:prstGeom>
          <a:noFill/>
        </p:spPr>
      </p:pic>
      <p:pic>
        <p:nvPicPr>
          <p:cNvPr id="2052" name="Picture 4" descr="C:\Users\Savaryhp0600000dd\Desktop\projet programmation\lutin de scratch wars\Yoda 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4859" y="5373216"/>
            <a:ext cx="737362" cy="1152128"/>
          </a:xfrm>
          <a:prstGeom prst="rect">
            <a:avLst/>
          </a:prstGeom>
          <a:noFill/>
        </p:spPr>
      </p:pic>
      <p:pic>
        <p:nvPicPr>
          <p:cNvPr id="2053" name="Picture 5" descr="C:\Users\Savaryhp0600000dd\Desktop\projet programmation\lutin de scratch wars\satur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589240"/>
            <a:ext cx="755960" cy="54978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ratch 2 Offline Editor 2023-01-11 19-21-1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628800"/>
            <a:ext cx="6768751" cy="5076563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500" dirty="0" smtClean="0">
                <a:latin typeface="Comic Sans MS" pitchFamily="66" charset="0"/>
              </a:rPr>
              <a:t>Voici quelques extraits</a:t>
            </a:r>
            <a:br>
              <a:rPr lang="fr-FR" sz="3500" dirty="0" smtClean="0">
                <a:latin typeface="Comic Sans MS" pitchFamily="66" charset="0"/>
              </a:rPr>
            </a:br>
            <a:r>
              <a:rPr lang="fr-FR" sz="3500" dirty="0" smtClean="0">
                <a:latin typeface="Comic Sans MS" pitchFamily="66" charset="0"/>
              </a:rPr>
              <a:t>le jeu est en cours de création….</a:t>
            </a:r>
            <a:endParaRPr lang="fr-FR" sz="35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3000">
    <p:dissolve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0" dirty="0" smtClean="0">
                <a:latin typeface="Comic Sans MS" pitchFamily="66" charset="0"/>
              </a:rPr>
              <a:t>La suite…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Scratch 2 Offline Editor 2023-01-11 19-32-5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538790"/>
            <a:ext cx="6768752" cy="5076564"/>
          </a:xfrm>
          <a:prstGeom prst="rect">
            <a:avLst/>
          </a:prstGeom>
        </p:spPr>
      </p:pic>
    </p:spTree>
  </p:cSld>
  <p:clrMapOvr>
    <a:masterClrMapping/>
  </p:clrMapOvr>
  <p:transition spd="med" advTm="45000">
    <p:dissolve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722130" cy="42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000" dirty="0" smtClean="0">
                <a:latin typeface="Comic Sans MS" pitchFamily="66" charset="0"/>
              </a:rPr>
              <a:t>Le codage…</a:t>
            </a:r>
            <a:endParaRPr lang="fr-FR" sz="5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0000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000" dirty="0" smtClean="0">
                <a:latin typeface="Comic Sans MS" pitchFamily="66" charset="0"/>
              </a:rPr>
              <a:t>Quelques photos…</a:t>
            </a:r>
            <a:endParaRPr lang="fr-FR" sz="5000" dirty="0">
              <a:latin typeface="Comic Sans MS" pitchFamily="66" charset="0"/>
            </a:endParaRPr>
          </a:p>
        </p:txBody>
      </p:sp>
      <p:pic>
        <p:nvPicPr>
          <p:cNvPr id="4" name="Espace réservé du contenu 3" descr="photo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19" y="1844824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Photo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0950" y="1916832"/>
            <a:ext cx="416751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3000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Photo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01008"/>
            <a:ext cx="6224233" cy="319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photo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8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3000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hoto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6673"/>
            <a:ext cx="3528392" cy="320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Photo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573016"/>
            <a:ext cx="5688632" cy="293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phot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88640"/>
            <a:ext cx="450403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3000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037 L 0.12204 -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 13 clas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600200"/>
            <a:ext cx="6662869" cy="49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000" dirty="0" smtClean="0">
                <a:latin typeface="Comic Sans MS" pitchFamily="66" charset="0"/>
              </a:rPr>
              <a:t>6eme 5 scratch…</a:t>
            </a:r>
            <a:endParaRPr lang="fr-FR" sz="5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3000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224</TotalTime>
  <Words>60</Words>
  <Application>Microsoft Office PowerPoint</Application>
  <PresentationFormat>Affichage à l'écran (4:3)</PresentationFormat>
  <Paragraphs>15</Paragraphs>
  <Slides>10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Voici quelques extraits le jeu est en cours de création….</vt:lpstr>
      <vt:lpstr>Diapositive 4</vt:lpstr>
      <vt:lpstr>Le codage…</vt:lpstr>
      <vt:lpstr>Quelques photos…</vt:lpstr>
      <vt:lpstr>Diapositive 7</vt:lpstr>
      <vt:lpstr>Diapositive 8</vt:lpstr>
      <vt:lpstr>6eme 5 scratch…</vt:lpstr>
      <vt:lpstr>Diapositive 10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Savaryhp0600000dd</dc:creator>
  <cp:lastModifiedBy>Savaryhp0600000dd</cp:lastModifiedBy>
  <cp:revision>29</cp:revision>
  <dcterms:created xsi:type="dcterms:W3CDTF">2023-01-11T17:05:23Z</dcterms:created>
  <dcterms:modified xsi:type="dcterms:W3CDTF">2023-01-24T18:10:59Z</dcterms:modified>
</cp:coreProperties>
</file>