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79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2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692720" y="182556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2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2547360" y="182556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2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2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1692720" y="409824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2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2547360" y="409824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2000"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838080" y="454680"/>
            <a:ext cx="105148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79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79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2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1692720" y="182556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2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2547360" y="182556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2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2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1692720" y="409824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2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2547360" y="409824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2000"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838080" y="454680"/>
            <a:ext cx="105148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79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79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2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1692720" y="182556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2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2547360" y="182556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2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2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1692720" y="409824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2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2547360" y="409824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2000"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838080" y="454680"/>
            <a:ext cx="105148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79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fr-FR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fr-FR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</p:spPr>
        <p:txBody>
          <a:bodyPr lIns="0" tIns="0" rIns="0" bIns="0">
            <a:normAutofit fontScale="11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Septième niveau de plan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7920" cy="4350600"/>
          </a:xfrm>
          <a:prstGeom prst="rect">
            <a:avLst/>
          </a:prstGeom>
        </p:spPr>
        <p:txBody>
          <a:bodyPr lIns="0" tIns="0" rIns="0" bIns="0">
            <a:normAutofit fontScale="11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678960" y="1080000"/>
            <a:ext cx="583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4400" b="0" strike="noStrike" spc="-1">
                <a:solidFill>
                  <a:srgbClr val="800080"/>
                </a:solidFill>
                <a:latin typeface="Lucida Console"/>
              </a:rPr>
              <a:t>Welcome to my Middle School:</a:t>
            </a:r>
            <a:br/>
            <a:r>
              <a:rPr lang="fr-FR" sz="4400" b="0" strike="noStrike" spc="-1">
                <a:solidFill>
                  <a:srgbClr val="800080"/>
                </a:solidFill>
                <a:latin typeface="Lucida Console"/>
              </a:rPr>
              <a:t>Le collège Louis Leprince Ringuet</a:t>
            </a:r>
            <a:r>
              <a:rPr lang="fr-FR" sz="4400" b="1" strike="noStrike" spc="-1">
                <a:solidFill>
                  <a:srgbClr val="800080"/>
                </a:solidFill>
                <a:latin typeface="Comic Sans MS"/>
              </a:rPr>
              <a:t> 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678960" y="218160"/>
            <a:ext cx="5620680" cy="284148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800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7" name="Image 116"/>
          <p:cNvPicPr/>
          <p:nvPr/>
        </p:nvPicPr>
        <p:blipFill>
          <a:blip r:embed="rId2"/>
          <a:stretch/>
        </p:blipFill>
        <p:spPr>
          <a:xfrm>
            <a:off x="6840000" y="457560"/>
            <a:ext cx="3779640" cy="2602080"/>
          </a:xfrm>
          <a:prstGeom prst="rect">
            <a:avLst/>
          </a:prstGeom>
          <a:ln>
            <a:noFill/>
          </a:ln>
        </p:spPr>
      </p:pic>
      <p:pic>
        <p:nvPicPr>
          <p:cNvPr id="118" name="Image 117"/>
          <p:cNvPicPr/>
          <p:nvPr/>
        </p:nvPicPr>
        <p:blipFill>
          <a:blip r:embed="rId3"/>
          <a:stretch/>
        </p:blipFill>
        <p:spPr>
          <a:xfrm>
            <a:off x="986040" y="3162600"/>
            <a:ext cx="10713600" cy="3497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plus/>
      </p:transition>
    </mc:Choice>
    <mc:Fallback xmlns:p15="http://schemas.microsoft.com/office/powerpoint/2012/main" xmlns="">
      <p:transition spd="slow">
        <p:plus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2160000" y="720000"/>
            <a:ext cx="4499640" cy="5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4400" b="0" strike="noStrike" spc="-1">
                <a:solidFill>
                  <a:srgbClr val="800080"/>
                </a:solidFill>
                <a:latin typeface="Lucida Console"/>
              </a:rPr>
              <a:t>Who am I? 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644760" y="176904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800" b="0" strike="noStrike" spc="-1" dirty="0">
                <a:solidFill>
                  <a:srgbClr val="0070C0"/>
                </a:solidFill>
                <a:latin typeface="Calibri"/>
                <a:ea typeface="Microsoft YaHei"/>
              </a:rPr>
              <a:t> Hello, </a:t>
            </a:r>
            <a:r>
              <a:rPr lang="fr-FR" sz="2800" b="0" strike="noStrike" spc="-1" dirty="0" err="1">
                <a:solidFill>
                  <a:srgbClr val="0070C0"/>
                </a:solidFill>
                <a:latin typeface="Calibri"/>
                <a:ea typeface="Microsoft YaHei"/>
              </a:rPr>
              <a:t>my</a:t>
            </a:r>
            <a:r>
              <a:rPr lang="fr-FR" sz="2800" b="0" strike="noStrike" spc="-1" dirty="0">
                <a:solidFill>
                  <a:srgbClr val="0070C0"/>
                </a:solidFill>
                <a:latin typeface="Calibri"/>
                <a:ea typeface="Microsoft YaHei"/>
              </a:rPr>
              <a:t> </a:t>
            </a:r>
            <a:r>
              <a:rPr lang="fr-FR" sz="2800" b="0" strike="noStrike" spc="-1" dirty="0" err="1">
                <a:solidFill>
                  <a:srgbClr val="0070C0"/>
                </a:solidFill>
                <a:latin typeface="Calibri"/>
                <a:ea typeface="Microsoft YaHei"/>
              </a:rPr>
              <a:t>name</a:t>
            </a:r>
            <a:r>
              <a:rPr lang="fr-FR" sz="2800" b="0" strike="noStrike" spc="-1" dirty="0">
                <a:solidFill>
                  <a:srgbClr val="0070C0"/>
                </a:solidFill>
                <a:latin typeface="Calibri"/>
                <a:ea typeface="Microsoft YaHei"/>
              </a:rPr>
              <a:t> </a:t>
            </a:r>
            <a:r>
              <a:rPr lang="fr-FR" sz="2800" b="0" strike="noStrike" spc="-1" dirty="0" err="1">
                <a:solidFill>
                  <a:srgbClr val="0070C0"/>
                </a:solidFill>
                <a:latin typeface="Calibri"/>
                <a:ea typeface="Microsoft YaHei"/>
              </a:rPr>
              <a:t>is</a:t>
            </a:r>
            <a:r>
              <a:rPr lang="fr-FR" sz="2800" b="0" strike="noStrike" spc="-1" dirty="0">
                <a:solidFill>
                  <a:srgbClr val="0070C0"/>
                </a:solidFill>
                <a:latin typeface="Calibri"/>
                <a:ea typeface="Microsoft YaHei"/>
              </a:rPr>
              <a:t> Raphaël, I </a:t>
            </a:r>
            <a:r>
              <a:rPr lang="fr-FR" sz="2800" b="0" strike="noStrike" spc="-1" dirty="0" err="1">
                <a:solidFill>
                  <a:srgbClr val="0070C0"/>
                </a:solidFill>
                <a:latin typeface="Calibri"/>
                <a:ea typeface="Microsoft YaHei"/>
              </a:rPr>
              <a:t>am</a:t>
            </a:r>
            <a:r>
              <a:rPr lang="fr-FR" sz="2800" b="0" strike="noStrike" spc="-1" dirty="0">
                <a:solidFill>
                  <a:srgbClr val="0070C0"/>
                </a:solidFill>
                <a:latin typeface="Calibri"/>
                <a:ea typeface="Microsoft YaHei"/>
              </a:rPr>
              <a:t> in 6°c .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70C0"/>
                </a:solidFill>
                <a:latin typeface="Calibri"/>
                <a:ea typeface="Microsoft YaHei"/>
              </a:rPr>
              <a:t> I </a:t>
            </a:r>
            <a:r>
              <a:rPr lang="fr-FR" sz="2800" b="0" strike="noStrike" spc="-1" dirty="0" err="1">
                <a:solidFill>
                  <a:srgbClr val="0070C0"/>
                </a:solidFill>
                <a:latin typeface="Calibri"/>
                <a:ea typeface="Microsoft YaHei"/>
              </a:rPr>
              <a:t>am</a:t>
            </a:r>
            <a:r>
              <a:rPr lang="fr-FR" sz="2800" b="0" strike="noStrike" spc="-1" dirty="0">
                <a:solidFill>
                  <a:srgbClr val="0070C0"/>
                </a:solidFill>
                <a:latin typeface="Calibri"/>
                <a:ea typeface="Microsoft YaHei"/>
              </a:rPr>
              <a:t> </a:t>
            </a:r>
            <a:r>
              <a:rPr lang="fr-FR" sz="2800" b="0" strike="noStrike" spc="-1" dirty="0" err="1">
                <a:solidFill>
                  <a:srgbClr val="0070C0"/>
                </a:solidFill>
                <a:latin typeface="Calibri"/>
                <a:ea typeface="Microsoft YaHei"/>
              </a:rPr>
              <a:t>eleven</a:t>
            </a:r>
            <a:r>
              <a:rPr lang="fr-FR" sz="2800" b="0" strike="noStrike" spc="-1" dirty="0">
                <a:solidFill>
                  <a:srgbClr val="0070C0"/>
                </a:solidFill>
                <a:latin typeface="Calibri"/>
                <a:ea typeface="Microsoft YaHei"/>
              </a:rPr>
              <a:t>, I live in La Fare Les Oliviers and I </a:t>
            </a:r>
            <a:r>
              <a:rPr lang="fr-FR" sz="2800" b="0" strike="noStrike" spc="-1" dirty="0" err="1">
                <a:solidFill>
                  <a:srgbClr val="0070C0"/>
                </a:solidFill>
                <a:latin typeface="Calibri"/>
                <a:ea typeface="Microsoft YaHei"/>
              </a:rPr>
              <a:t>was</a:t>
            </a:r>
            <a:r>
              <a:rPr lang="fr-FR" sz="2800" b="0" strike="noStrike" spc="-1" dirty="0">
                <a:solidFill>
                  <a:srgbClr val="0070C0"/>
                </a:solidFill>
                <a:latin typeface="Calibri"/>
                <a:ea typeface="Microsoft YaHei"/>
              </a:rPr>
              <a:t> in Paul Doumer.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   </a:t>
            </a:r>
            <a:r>
              <a:rPr lang="fr-FR" sz="2800" b="0" strike="noStrike" spc="-1" dirty="0">
                <a:solidFill>
                  <a:srgbClr val="00B050"/>
                </a:solidFill>
                <a:latin typeface="Calibri"/>
                <a:ea typeface="Microsoft YaHei"/>
              </a:rPr>
              <a:t> 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     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			            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			   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		     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1800000" y="461520"/>
            <a:ext cx="4893840" cy="99756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800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2" name="Image 121"/>
          <p:cNvPicPr/>
          <p:nvPr/>
        </p:nvPicPr>
        <p:blipFill>
          <a:blip r:embed="rId2"/>
          <a:stretch/>
        </p:blipFill>
        <p:spPr>
          <a:xfrm>
            <a:off x="2301735" y="2813872"/>
            <a:ext cx="7457400" cy="32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plus/>
      </p:transition>
    </mc:Choice>
    <mc:Fallback xmlns:p15="http://schemas.microsoft.com/office/powerpoint/2012/main" xmlns="">
      <p:transition spd="slow">
        <p:plus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1708920" y="254880"/>
            <a:ext cx="9143280" cy="13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4400" b="0" strike="noStrike" spc="-1">
                <a:solidFill>
                  <a:srgbClr val="800080"/>
                </a:solidFill>
                <a:latin typeface="Lucida Console"/>
              </a:rPr>
              <a:t>A new environment 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900000" y="1620000"/>
            <a:ext cx="10603080" cy="310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400" b="0" strike="noStrike" spc="-1" dirty="0">
                <a:solidFill>
                  <a:srgbClr val="0070C0"/>
                </a:solidFill>
                <a:latin typeface="Lucida Console"/>
              </a:rPr>
              <a:t>In </a:t>
            </a:r>
            <a:r>
              <a:rPr lang="fr-FR" sz="2400" b="0" strike="noStrike" spc="-1" dirty="0" err="1">
                <a:solidFill>
                  <a:srgbClr val="0070C0"/>
                </a:solidFill>
                <a:latin typeface="Lucida Console"/>
              </a:rPr>
              <a:t>my</a:t>
            </a:r>
            <a:r>
              <a:rPr lang="fr-FR" sz="2400" b="0" strike="noStrike" spc="-1" dirty="0">
                <a:solidFill>
                  <a:srgbClr val="0070C0"/>
                </a:solidFill>
                <a:latin typeface="Lucida Console"/>
              </a:rPr>
              <a:t> Middle </a:t>
            </a:r>
            <a:r>
              <a:rPr lang="fr-FR" sz="2400" b="0" strike="noStrike" spc="-1" dirty="0" err="1">
                <a:solidFill>
                  <a:srgbClr val="0070C0"/>
                </a:solidFill>
                <a:latin typeface="Lucida Console"/>
              </a:rPr>
              <a:t>school</a:t>
            </a:r>
            <a:r>
              <a:rPr lang="fr-FR" sz="2400" b="0" strike="noStrike" spc="-1" dirty="0">
                <a:solidFill>
                  <a:srgbClr val="0070C0"/>
                </a:solidFill>
                <a:latin typeface="Lucida Console"/>
              </a:rPr>
              <a:t>, </a:t>
            </a:r>
            <a:r>
              <a:rPr lang="fr-FR" sz="2400" b="0" strike="noStrike" spc="-1" dirty="0" err="1">
                <a:solidFill>
                  <a:srgbClr val="0070C0"/>
                </a:solidFill>
                <a:latin typeface="Lucida Console"/>
              </a:rPr>
              <a:t>there</a:t>
            </a:r>
            <a:r>
              <a:rPr lang="fr-FR" sz="2400" b="0" strike="noStrike" spc="-1" dirty="0">
                <a:solidFill>
                  <a:srgbClr val="0070C0"/>
                </a:solidFill>
                <a:latin typeface="Lucida Console"/>
              </a:rPr>
              <a:t> </a:t>
            </a:r>
            <a:r>
              <a:rPr lang="fr-FR" sz="2400" b="0" strike="noStrike" spc="-1" dirty="0" err="1">
                <a:solidFill>
                  <a:srgbClr val="0070C0"/>
                </a:solidFill>
                <a:latin typeface="Lucida Console"/>
              </a:rPr>
              <a:t>is</a:t>
            </a:r>
            <a:r>
              <a:rPr lang="fr-FR" sz="2400" b="0" strike="noStrike" spc="-1" dirty="0">
                <a:solidFill>
                  <a:srgbClr val="0070C0"/>
                </a:solidFill>
                <a:latin typeface="Lucida Console"/>
              </a:rPr>
              <a:t> a </a:t>
            </a:r>
            <a:r>
              <a:rPr lang="fr-FR" sz="2400" b="0" strike="noStrike" spc="-1" dirty="0" err="1">
                <a:solidFill>
                  <a:srgbClr val="0070C0"/>
                </a:solidFill>
                <a:latin typeface="Lucida Console"/>
              </a:rPr>
              <a:t>playground</a:t>
            </a:r>
            <a:r>
              <a:rPr lang="fr-FR" sz="2400" b="0" strike="noStrike" spc="-1" dirty="0">
                <a:solidFill>
                  <a:srgbClr val="0070C0"/>
                </a:solidFill>
                <a:latin typeface="Lucida Console"/>
              </a:rPr>
              <a:t> and </a:t>
            </a:r>
            <a:r>
              <a:rPr lang="fr-FR" sz="2400" b="0" strike="noStrike" spc="-1" dirty="0" err="1">
                <a:solidFill>
                  <a:srgbClr val="0070C0"/>
                </a:solidFill>
                <a:latin typeface="Lucida Console"/>
              </a:rPr>
              <a:t>there</a:t>
            </a:r>
            <a:r>
              <a:rPr lang="fr-FR" sz="2400" b="0" strike="noStrike" spc="-1" dirty="0">
                <a:solidFill>
                  <a:srgbClr val="0070C0"/>
                </a:solidFill>
                <a:latin typeface="Lucida Console"/>
              </a:rPr>
              <a:t> are 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400" b="0" strike="noStrike" spc="-1" dirty="0">
                <a:solidFill>
                  <a:srgbClr val="0070C0"/>
                </a:solidFill>
                <a:latin typeface="Lucida Console"/>
              </a:rPr>
              <a:t>sports </a:t>
            </a:r>
            <a:r>
              <a:rPr lang="fr-FR" sz="2400" b="0" strike="noStrike" spc="-1" dirty="0" err="1">
                <a:solidFill>
                  <a:srgbClr val="0070C0"/>
                </a:solidFill>
                <a:latin typeface="Lucida Console"/>
              </a:rPr>
              <a:t>fields</a:t>
            </a:r>
            <a:r>
              <a:rPr lang="fr-FR" sz="2400" b="0" strike="noStrike" spc="-1" dirty="0">
                <a:solidFill>
                  <a:srgbClr val="0070C0"/>
                </a:solidFill>
                <a:latin typeface="Lucida Console"/>
              </a:rPr>
              <a:t>...There </a:t>
            </a:r>
            <a:r>
              <a:rPr lang="fr-FR" sz="2400" b="0" strike="noStrike" spc="-1" dirty="0" err="1">
                <a:solidFill>
                  <a:srgbClr val="0070C0"/>
                </a:solidFill>
                <a:latin typeface="Lucida Console"/>
              </a:rPr>
              <a:t>is</a:t>
            </a:r>
            <a:r>
              <a:rPr lang="fr-FR" sz="2400" b="0" strike="noStrike" spc="-1" dirty="0">
                <a:solidFill>
                  <a:srgbClr val="0070C0"/>
                </a:solidFill>
                <a:latin typeface="Lucida Console"/>
              </a:rPr>
              <a:t> a </a:t>
            </a:r>
            <a:r>
              <a:rPr lang="fr-FR" sz="2400" b="0" strike="noStrike" spc="-1" dirty="0" err="1">
                <a:solidFill>
                  <a:srgbClr val="0070C0"/>
                </a:solidFill>
                <a:latin typeface="Lucida Console"/>
              </a:rPr>
              <a:t>head</a:t>
            </a:r>
            <a:r>
              <a:rPr lang="fr-FR" sz="2400" b="0" strike="noStrike" spc="-1" dirty="0">
                <a:solidFill>
                  <a:srgbClr val="0070C0"/>
                </a:solidFill>
                <a:latin typeface="Lucida Console"/>
              </a:rPr>
              <a:t> </a:t>
            </a:r>
            <a:r>
              <a:rPr lang="fr-FR" sz="2400" b="0" strike="noStrike" spc="-1" dirty="0" err="1">
                <a:solidFill>
                  <a:srgbClr val="0070C0"/>
                </a:solidFill>
                <a:latin typeface="Lucida Console"/>
              </a:rPr>
              <a:t>teatcher</a:t>
            </a:r>
            <a:r>
              <a:rPr lang="fr-FR" sz="2400" b="0" strike="noStrike" spc="-1" dirty="0">
                <a:solidFill>
                  <a:srgbClr val="0070C0"/>
                </a:solidFill>
                <a:latin typeface="Lucida Console"/>
              </a:rPr>
              <a:t>. There are </a:t>
            </a:r>
            <a:r>
              <a:rPr lang="fr-FR" sz="2400" b="0" strike="noStrike" spc="-1" dirty="0" err="1">
                <a:solidFill>
                  <a:srgbClr val="0070C0"/>
                </a:solidFill>
                <a:latin typeface="Lucida Console"/>
              </a:rPr>
              <a:t>supervisors</a:t>
            </a:r>
            <a:r>
              <a:rPr lang="fr-FR" sz="2400" spc="-1" dirty="0">
                <a:solidFill>
                  <a:srgbClr val="0070C0"/>
                </a:solidFill>
                <a:latin typeface="Lucida Console"/>
              </a:rPr>
              <a:t>.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400" b="0" strike="noStrike" spc="-1" dirty="0">
                <a:solidFill>
                  <a:srgbClr val="00B050"/>
                </a:solidFill>
                <a:latin typeface="Lucida Console"/>
              </a:rPr>
              <a:t> 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2400" b="0" strike="noStrike" spc="-1" dirty="0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2718000" y="805320"/>
            <a:ext cx="6821640" cy="8550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800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4"/>
          <p:cNvSpPr/>
          <p:nvPr/>
        </p:nvSpPr>
        <p:spPr>
          <a:xfrm>
            <a:off x="1908698" y="5852520"/>
            <a:ext cx="8530941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70C0"/>
                </a:solidFill>
                <a:latin typeface="Lucida Console"/>
              </a:rPr>
              <a:t>I have </a:t>
            </a:r>
            <a:r>
              <a:rPr lang="fr-FR" sz="2400" b="0" strike="noStrike" spc="-1" dirty="0" err="1">
                <a:solidFill>
                  <a:srgbClr val="0070C0"/>
                </a:solidFill>
                <a:latin typeface="Lucida Console"/>
              </a:rPr>
              <a:t>got</a:t>
            </a:r>
            <a:r>
              <a:rPr lang="fr-FR" sz="2400" b="0" strike="noStrike" spc="-1" dirty="0">
                <a:solidFill>
                  <a:srgbClr val="0070C0"/>
                </a:solidFill>
                <a:latin typeface="Lucida Console"/>
              </a:rPr>
              <a:t> </a:t>
            </a:r>
            <a:r>
              <a:rPr lang="fr-FR" sz="2400" b="0" strike="noStrike" spc="-1" dirty="0" err="1">
                <a:solidFill>
                  <a:srgbClr val="0070C0"/>
                </a:solidFill>
                <a:latin typeface="Lucida Console"/>
              </a:rPr>
              <a:t>old</a:t>
            </a:r>
            <a:r>
              <a:rPr lang="fr-FR" sz="2400" b="0" strike="noStrike" spc="-1" dirty="0">
                <a:solidFill>
                  <a:srgbClr val="0070C0"/>
                </a:solidFill>
                <a:latin typeface="Lucida Console"/>
              </a:rPr>
              <a:t> </a:t>
            </a:r>
            <a:r>
              <a:rPr lang="fr-FR" sz="2400" b="0" strike="noStrike" spc="-1" dirty="0" err="1">
                <a:solidFill>
                  <a:srgbClr val="0070C0"/>
                </a:solidFill>
                <a:latin typeface="Lucida Console"/>
              </a:rPr>
              <a:t>friends</a:t>
            </a:r>
            <a:r>
              <a:rPr lang="fr-FR" sz="2400" b="0" strike="noStrike" spc="-1" dirty="0">
                <a:solidFill>
                  <a:srgbClr val="0070C0"/>
                </a:solidFill>
                <a:latin typeface="Lucida Console"/>
              </a:rPr>
              <a:t>: Aurélien and Jules. 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70C0"/>
                </a:solidFill>
                <a:latin typeface="Lucida Console"/>
              </a:rPr>
              <a:t>I have </a:t>
            </a:r>
            <a:r>
              <a:rPr lang="fr-FR" sz="2400" b="0" strike="noStrike" spc="-1" dirty="0" err="1">
                <a:solidFill>
                  <a:srgbClr val="0070C0"/>
                </a:solidFill>
                <a:latin typeface="Lucida Console"/>
              </a:rPr>
              <a:t>got</a:t>
            </a:r>
            <a:r>
              <a:rPr lang="fr-FR" sz="2400" b="0" strike="noStrike" spc="-1" dirty="0">
                <a:solidFill>
                  <a:srgbClr val="0070C0"/>
                </a:solidFill>
                <a:latin typeface="Lucida Console"/>
              </a:rPr>
              <a:t> new </a:t>
            </a:r>
            <a:r>
              <a:rPr lang="fr-FR" sz="2400" b="0" strike="noStrike" spc="-1" dirty="0" err="1">
                <a:solidFill>
                  <a:srgbClr val="0070C0"/>
                </a:solidFill>
                <a:latin typeface="Lucida Console"/>
              </a:rPr>
              <a:t>friends:Tom</a:t>
            </a:r>
            <a:r>
              <a:rPr lang="fr-FR" sz="2400" b="0" strike="noStrike" spc="-1" dirty="0">
                <a:solidFill>
                  <a:srgbClr val="0070C0"/>
                </a:solidFill>
                <a:latin typeface="Lucida Console"/>
              </a:rPr>
              <a:t> and Ethan.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</p:txBody>
      </p:sp>
      <p:pic>
        <p:nvPicPr>
          <p:cNvPr id="127" name="Image 126"/>
          <p:cNvPicPr/>
          <p:nvPr/>
        </p:nvPicPr>
        <p:blipFill>
          <a:blip r:embed="rId2"/>
          <a:stretch/>
        </p:blipFill>
        <p:spPr>
          <a:xfrm>
            <a:off x="3780000" y="3060000"/>
            <a:ext cx="5039640" cy="269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plus/>
      </p:transition>
    </mc:Choice>
    <mc:Fallback xmlns:p15="http://schemas.microsoft.com/office/powerpoint/2012/main" xmlns="">
      <p:transition spd="slow">
        <p:plus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824760" y="4748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4400" b="0" strike="noStrike" spc="-1">
                <a:solidFill>
                  <a:srgbClr val="800080"/>
                </a:solidFill>
                <a:latin typeface="Lucida Console"/>
              </a:rPr>
              <a:t>Rules are rules!</a:t>
            </a:r>
            <a:r>
              <a:rPr lang="fr-FR" sz="4400" b="0" strike="noStrike" spc="-1">
                <a:solidFill>
                  <a:srgbClr val="800080"/>
                </a:solidFill>
                <a:latin typeface="Comic Sans MS"/>
              </a:rPr>
              <a:t>  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360000" y="1980000"/>
            <a:ext cx="11172960" cy="419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800" b="0" strike="noStrike" spc="-1" dirty="0">
                <a:solidFill>
                  <a:srgbClr val="0070C0"/>
                </a:solidFill>
                <a:latin typeface="Lucida Console"/>
              </a:rPr>
              <a:t>You can </a:t>
            </a:r>
            <a:r>
              <a:rPr lang="fr-FR" sz="2800" b="0" strike="noStrike" spc="-1" dirty="0" err="1">
                <a:solidFill>
                  <a:srgbClr val="0070C0"/>
                </a:solidFill>
                <a:latin typeface="Lucida Console"/>
              </a:rPr>
              <a:t>read</a:t>
            </a:r>
            <a:r>
              <a:rPr lang="fr-FR" sz="2800" b="0" strike="noStrike" spc="-1" dirty="0">
                <a:solidFill>
                  <a:srgbClr val="0070C0"/>
                </a:solidFill>
                <a:latin typeface="Lucida Console"/>
              </a:rPr>
              <a:t> comics in the </a:t>
            </a:r>
            <a:r>
              <a:rPr lang="fr-FR" sz="2800" b="0" strike="noStrike" spc="-1" dirty="0" err="1">
                <a:solidFill>
                  <a:srgbClr val="0070C0"/>
                </a:solidFill>
                <a:latin typeface="Lucida Console"/>
              </a:rPr>
              <a:t>school</a:t>
            </a:r>
            <a:r>
              <a:rPr lang="fr-FR" sz="2800" b="0" strike="noStrike" spc="-1" dirty="0">
                <a:solidFill>
                  <a:srgbClr val="0070C0"/>
                </a:solidFill>
                <a:latin typeface="Lucida Console"/>
              </a:rPr>
              <a:t> </a:t>
            </a:r>
            <a:r>
              <a:rPr lang="fr-FR" sz="2800" b="0" strike="noStrike" spc="-1" dirty="0" err="1">
                <a:solidFill>
                  <a:srgbClr val="0070C0"/>
                </a:solidFill>
                <a:latin typeface="Lucida Console"/>
              </a:rPr>
              <a:t>library</a:t>
            </a:r>
            <a:r>
              <a:rPr lang="fr-FR" sz="2800" b="0" strike="noStrike" spc="-1" dirty="0">
                <a:solidFill>
                  <a:srgbClr val="0070C0"/>
                </a:solidFill>
                <a:latin typeface="Lucida Console"/>
              </a:rPr>
              <a:t>. 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800" b="0" strike="noStrike" spc="-1" dirty="0">
                <a:solidFill>
                  <a:srgbClr val="0070C0"/>
                </a:solidFill>
                <a:latin typeface="Lucida Console"/>
              </a:rPr>
              <a:t>You can </a:t>
            </a:r>
            <a:r>
              <a:rPr lang="fr-FR" sz="2800" b="0" strike="noStrike" spc="-1" dirty="0" err="1">
                <a:solidFill>
                  <a:srgbClr val="0070C0"/>
                </a:solidFill>
                <a:latin typeface="Lucida Console"/>
              </a:rPr>
              <a:t>eat</a:t>
            </a:r>
            <a:r>
              <a:rPr lang="fr-FR" sz="2800" b="0" strike="noStrike" spc="-1" dirty="0">
                <a:solidFill>
                  <a:srgbClr val="0070C0"/>
                </a:solidFill>
                <a:latin typeface="Lucida Console"/>
              </a:rPr>
              <a:t> in the </a:t>
            </a:r>
            <a:r>
              <a:rPr lang="fr-FR" sz="2800" b="0" strike="noStrike" spc="-1" dirty="0" err="1">
                <a:solidFill>
                  <a:srgbClr val="0070C0"/>
                </a:solidFill>
                <a:latin typeface="Lucida Console"/>
              </a:rPr>
              <a:t>dining</a:t>
            </a:r>
            <a:r>
              <a:rPr lang="fr-FR" sz="2800" b="0" strike="noStrike" spc="-1" dirty="0">
                <a:solidFill>
                  <a:srgbClr val="0070C0"/>
                </a:solidFill>
                <a:latin typeface="Lucida Console"/>
              </a:rPr>
              <a:t> hall but </a:t>
            </a:r>
            <a:r>
              <a:rPr lang="fr-FR" sz="2800" b="0" strike="noStrike" spc="-1" dirty="0" err="1">
                <a:solidFill>
                  <a:srgbClr val="0070C0"/>
                </a:solidFill>
                <a:latin typeface="Lucida Console"/>
              </a:rPr>
              <a:t>you</a:t>
            </a:r>
            <a:r>
              <a:rPr lang="fr-FR" sz="2800" b="0" strike="noStrike" spc="-1" dirty="0">
                <a:solidFill>
                  <a:srgbClr val="0070C0"/>
                </a:solidFill>
                <a:latin typeface="Lucida Console"/>
              </a:rPr>
              <a:t> </a:t>
            </a:r>
            <a:r>
              <a:rPr lang="fr-FR" sz="2800" b="0" strike="noStrike" spc="-1" dirty="0" err="1">
                <a:solidFill>
                  <a:srgbClr val="0070C0"/>
                </a:solidFill>
                <a:latin typeface="Lucida Console"/>
              </a:rPr>
              <a:t>can’t</a:t>
            </a:r>
            <a:r>
              <a:rPr lang="fr-FR" sz="2800" b="0" strike="noStrike" spc="-1" dirty="0">
                <a:solidFill>
                  <a:srgbClr val="0070C0"/>
                </a:solidFill>
                <a:latin typeface="Lucida Console"/>
              </a:rPr>
              <a:t> </a:t>
            </a:r>
            <a:r>
              <a:rPr lang="fr-FR" sz="2800" b="0" strike="noStrike" spc="-1" dirty="0" err="1">
                <a:solidFill>
                  <a:srgbClr val="0070C0"/>
                </a:solidFill>
                <a:latin typeface="Lucida Console"/>
              </a:rPr>
              <a:t>eat</a:t>
            </a:r>
            <a:r>
              <a:rPr lang="fr-FR" sz="2800" b="0" strike="noStrike" spc="-1" dirty="0">
                <a:solidFill>
                  <a:srgbClr val="0070C0"/>
                </a:solidFill>
                <a:latin typeface="Lucida Console"/>
              </a:rPr>
              <a:t> </a:t>
            </a:r>
            <a:r>
              <a:rPr lang="fr-FR" sz="2800" b="0" strike="noStrike" spc="-1" dirty="0" err="1">
                <a:solidFill>
                  <a:srgbClr val="0070C0"/>
                </a:solidFill>
                <a:latin typeface="Lucida Console"/>
              </a:rPr>
              <a:t>chewing</a:t>
            </a:r>
            <a:r>
              <a:rPr lang="fr-FR" sz="2800" b="0" strike="noStrike" spc="-1" dirty="0">
                <a:solidFill>
                  <a:srgbClr val="0070C0"/>
                </a:solidFill>
                <a:latin typeface="Lucida Console"/>
              </a:rPr>
              <a:t> </a:t>
            </a:r>
            <a:r>
              <a:rPr lang="fr-FR" sz="2800" b="0" strike="noStrike" spc="-1" dirty="0" err="1">
                <a:solidFill>
                  <a:srgbClr val="0070C0"/>
                </a:solidFill>
                <a:latin typeface="Lucida Console"/>
              </a:rPr>
              <a:t>gum</a:t>
            </a:r>
            <a:r>
              <a:rPr lang="fr-FR" sz="2800" b="0" strike="noStrike" spc="-1" dirty="0">
                <a:solidFill>
                  <a:srgbClr val="0070C0"/>
                </a:solidFill>
                <a:latin typeface="Lucida Console"/>
              </a:rPr>
              <a:t> in the </a:t>
            </a:r>
            <a:r>
              <a:rPr lang="fr-FR" sz="2800" b="0" strike="noStrike" spc="-1" dirty="0" err="1">
                <a:solidFill>
                  <a:srgbClr val="0070C0"/>
                </a:solidFill>
                <a:latin typeface="Lucida Console"/>
              </a:rPr>
              <a:t>classroom</a:t>
            </a:r>
            <a:r>
              <a:rPr lang="fr-FR" sz="2800" b="0" strike="noStrike" spc="-1" dirty="0">
                <a:solidFill>
                  <a:srgbClr val="0070C0"/>
                </a:solidFill>
                <a:latin typeface="Lucida Console"/>
              </a:rPr>
              <a:t>. 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800" b="0" strike="noStrike" spc="-1" dirty="0">
                <a:solidFill>
                  <a:srgbClr val="0070C0"/>
                </a:solidFill>
                <a:latin typeface="Lucida Console"/>
              </a:rPr>
              <a:t>You </a:t>
            </a:r>
            <a:r>
              <a:rPr lang="fr-FR" sz="2800" b="0" strike="noStrike" spc="-1" dirty="0" err="1">
                <a:solidFill>
                  <a:srgbClr val="0070C0"/>
                </a:solidFill>
                <a:latin typeface="Lucida Console"/>
              </a:rPr>
              <a:t>can’t</a:t>
            </a:r>
            <a:r>
              <a:rPr lang="fr-FR" sz="2800" b="0" strike="noStrike" spc="-1" dirty="0">
                <a:solidFill>
                  <a:srgbClr val="0070C0"/>
                </a:solidFill>
                <a:latin typeface="Lucida Console"/>
              </a:rPr>
              <a:t> use </a:t>
            </a:r>
            <a:r>
              <a:rPr lang="fr-FR" sz="2800" b="0" strike="noStrike" spc="-1" dirty="0" err="1">
                <a:solidFill>
                  <a:srgbClr val="0070C0"/>
                </a:solidFill>
                <a:latin typeface="Lucida Console"/>
              </a:rPr>
              <a:t>your</a:t>
            </a:r>
            <a:r>
              <a:rPr lang="fr-FR" sz="2800" b="0" strike="noStrike" spc="-1" dirty="0">
                <a:solidFill>
                  <a:srgbClr val="0070C0"/>
                </a:solidFill>
                <a:latin typeface="Lucida Console"/>
              </a:rPr>
              <a:t> mobile in the </a:t>
            </a:r>
            <a:r>
              <a:rPr lang="fr-FR" sz="2800" b="0" strike="noStrike" spc="-1" dirty="0" err="1">
                <a:solidFill>
                  <a:srgbClr val="0070C0"/>
                </a:solidFill>
                <a:latin typeface="Lucida Console"/>
              </a:rPr>
              <a:t>playground</a:t>
            </a:r>
            <a:r>
              <a:rPr lang="fr-FR" sz="2800" b="0" strike="noStrike" spc="-1" dirty="0">
                <a:solidFill>
                  <a:srgbClr val="0070C0"/>
                </a:solidFill>
                <a:latin typeface="Lucida Console"/>
              </a:rPr>
              <a:t>.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800" b="0" strike="noStrike" spc="-1" dirty="0">
                <a:solidFill>
                  <a:srgbClr val="0070C0"/>
                </a:solidFill>
                <a:latin typeface="Lucida Console"/>
              </a:rPr>
              <a:t>You can </a:t>
            </a:r>
            <a:r>
              <a:rPr lang="fr-FR" sz="2800" b="0" strike="noStrike" spc="-1" dirty="0" err="1">
                <a:solidFill>
                  <a:srgbClr val="0070C0"/>
                </a:solidFill>
                <a:latin typeface="Lucida Console"/>
              </a:rPr>
              <a:t>speak</a:t>
            </a:r>
            <a:r>
              <a:rPr lang="fr-FR" sz="2800" b="0" strike="noStrike" spc="-1" dirty="0">
                <a:solidFill>
                  <a:srgbClr val="0070C0"/>
                </a:solidFill>
                <a:latin typeface="Lucida Console"/>
              </a:rPr>
              <a:t> </a:t>
            </a:r>
            <a:r>
              <a:rPr lang="fr-FR" sz="2800" b="0" strike="noStrike" spc="-1" dirty="0" err="1">
                <a:solidFill>
                  <a:srgbClr val="0070C0"/>
                </a:solidFill>
                <a:latin typeface="Lucida Console"/>
              </a:rPr>
              <a:t>with</a:t>
            </a:r>
            <a:r>
              <a:rPr lang="fr-FR" sz="2800" b="0" strike="noStrike" spc="-1" dirty="0">
                <a:solidFill>
                  <a:srgbClr val="0070C0"/>
                </a:solidFill>
                <a:latin typeface="Lucida Console"/>
              </a:rPr>
              <a:t> </a:t>
            </a:r>
            <a:r>
              <a:rPr lang="fr-FR" sz="2800" b="0" strike="noStrike" spc="-1" dirty="0" err="1">
                <a:solidFill>
                  <a:srgbClr val="0070C0"/>
                </a:solidFill>
                <a:latin typeface="Lucida Console"/>
              </a:rPr>
              <a:t>your</a:t>
            </a:r>
            <a:r>
              <a:rPr lang="fr-FR" sz="2800" b="0" strike="noStrike" spc="-1" dirty="0">
                <a:solidFill>
                  <a:srgbClr val="0070C0"/>
                </a:solidFill>
                <a:latin typeface="Lucida Console"/>
              </a:rPr>
              <a:t> </a:t>
            </a:r>
            <a:r>
              <a:rPr lang="fr-FR" sz="2800" b="0" strike="noStrike" spc="-1" dirty="0" err="1">
                <a:solidFill>
                  <a:srgbClr val="0070C0"/>
                </a:solidFill>
                <a:latin typeface="Lucida Console"/>
              </a:rPr>
              <a:t>friends</a:t>
            </a:r>
            <a:r>
              <a:rPr lang="fr-FR" sz="2800" b="0" strike="noStrike" spc="-1" dirty="0">
                <a:solidFill>
                  <a:srgbClr val="0070C0"/>
                </a:solidFill>
                <a:latin typeface="Lucida Console"/>
              </a:rPr>
              <a:t> in the </a:t>
            </a:r>
            <a:r>
              <a:rPr lang="fr-FR" sz="2800" b="0" strike="noStrike" spc="-1" dirty="0" err="1">
                <a:solidFill>
                  <a:srgbClr val="0070C0"/>
                </a:solidFill>
                <a:latin typeface="Lucida Console"/>
              </a:rPr>
              <a:t>playground</a:t>
            </a:r>
            <a:r>
              <a:rPr lang="fr-FR" sz="2800" b="0" strike="noStrike" spc="-1" dirty="0">
                <a:solidFill>
                  <a:srgbClr val="0070C0"/>
                </a:solidFill>
                <a:latin typeface="Lucida Console"/>
              </a:rPr>
              <a:t> but </a:t>
            </a:r>
            <a:r>
              <a:rPr lang="fr-FR" sz="2800" b="0" strike="noStrike" spc="-1" dirty="0" err="1">
                <a:solidFill>
                  <a:srgbClr val="0070C0"/>
                </a:solidFill>
                <a:latin typeface="Lucida Console"/>
              </a:rPr>
              <a:t>you</a:t>
            </a:r>
            <a:r>
              <a:rPr lang="fr-FR" sz="2800" b="0" strike="noStrike" spc="-1" dirty="0">
                <a:solidFill>
                  <a:srgbClr val="0070C0"/>
                </a:solidFill>
                <a:latin typeface="Lucida Console"/>
              </a:rPr>
              <a:t> </a:t>
            </a:r>
            <a:r>
              <a:rPr lang="fr-FR" sz="2800" b="0" strike="noStrike" spc="-1" dirty="0" err="1">
                <a:solidFill>
                  <a:srgbClr val="0070C0"/>
                </a:solidFill>
                <a:latin typeface="Lucida Console"/>
              </a:rPr>
              <a:t>can’t</a:t>
            </a:r>
            <a:r>
              <a:rPr lang="fr-FR" sz="2800" b="0" strike="noStrike" spc="-1" dirty="0">
                <a:solidFill>
                  <a:srgbClr val="0070C0"/>
                </a:solidFill>
                <a:latin typeface="Lucida Console"/>
              </a:rPr>
              <a:t> </a:t>
            </a:r>
            <a:r>
              <a:rPr lang="fr-FR" sz="2800" b="0" strike="noStrike" spc="-1" dirty="0" err="1">
                <a:solidFill>
                  <a:srgbClr val="0070C0"/>
                </a:solidFill>
                <a:latin typeface="Lucida Console"/>
              </a:rPr>
              <a:t>speak</a:t>
            </a:r>
            <a:r>
              <a:rPr lang="fr-FR" sz="2800" b="0" strike="noStrike" spc="-1" dirty="0">
                <a:solidFill>
                  <a:srgbClr val="0070C0"/>
                </a:solidFill>
                <a:latin typeface="Lucida Console"/>
              </a:rPr>
              <a:t> </a:t>
            </a:r>
            <a:r>
              <a:rPr lang="fr-FR" sz="2800" b="0" strike="noStrike" spc="-1" dirty="0" err="1">
                <a:solidFill>
                  <a:srgbClr val="0070C0"/>
                </a:solidFill>
                <a:latin typeface="Lucida Console"/>
              </a:rPr>
              <a:t>with</a:t>
            </a:r>
            <a:r>
              <a:rPr lang="fr-FR" sz="2800" b="0" strike="noStrike" spc="-1" dirty="0">
                <a:solidFill>
                  <a:srgbClr val="0070C0"/>
                </a:solidFill>
                <a:latin typeface="Lucida Console"/>
              </a:rPr>
              <a:t> </a:t>
            </a:r>
            <a:r>
              <a:rPr lang="fr-FR" sz="2800" b="0" strike="noStrike" spc="-1" dirty="0" err="1">
                <a:solidFill>
                  <a:srgbClr val="0070C0"/>
                </a:solidFill>
                <a:latin typeface="Lucida Console"/>
              </a:rPr>
              <a:t>your</a:t>
            </a:r>
            <a:r>
              <a:rPr lang="fr-FR" sz="2800" b="0" strike="noStrike" spc="-1" dirty="0">
                <a:solidFill>
                  <a:srgbClr val="0070C0"/>
                </a:solidFill>
                <a:latin typeface="Lucida Console"/>
              </a:rPr>
              <a:t> </a:t>
            </a:r>
            <a:r>
              <a:rPr lang="fr-FR" sz="2800" b="0" strike="noStrike" spc="-1" dirty="0" err="1">
                <a:solidFill>
                  <a:srgbClr val="0070C0"/>
                </a:solidFill>
                <a:latin typeface="Lucida Console"/>
              </a:rPr>
              <a:t>friends</a:t>
            </a:r>
            <a:r>
              <a:rPr lang="fr-FR" sz="2800" b="0" strike="noStrike" spc="-1" dirty="0">
                <a:solidFill>
                  <a:srgbClr val="0070C0"/>
                </a:solidFill>
                <a:latin typeface="Lucida Console"/>
              </a:rPr>
              <a:t> in the </a:t>
            </a:r>
            <a:r>
              <a:rPr lang="fr-FR" sz="2800" b="0" strike="noStrike" spc="-1" dirty="0" err="1">
                <a:solidFill>
                  <a:srgbClr val="0070C0"/>
                </a:solidFill>
                <a:latin typeface="Lucida Console"/>
              </a:rPr>
              <a:t>classroom</a:t>
            </a:r>
            <a:r>
              <a:rPr lang="fr-FR" sz="2800" b="0" strike="noStrike" spc="-1" dirty="0">
                <a:solidFill>
                  <a:srgbClr val="0070C0"/>
                </a:solidFill>
                <a:latin typeface="Lucida Console"/>
              </a:rPr>
              <a:t>.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2800" b="0" strike="noStrike" spc="-1" dirty="0">
              <a:latin typeface="Arial"/>
            </a:endParaRPr>
          </a:p>
        </p:txBody>
      </p:sp>
      <p:sp>
        <p:nvSpPr>
          <p:cNvPr id="130" name="CustomShape 3"/>
          <p:cNvSpPr/>
          <p:nvPr/>
        </p:nvSpPr>
        <p:spPr>
          <a:xfrm>
            <a:off x="2700000" y="692280"/>
            <a:ext cx="6930000" cy="99756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800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plus/>
      </p:transition>
    </mc:Choice>
    <mc:Fallback xmlns:p15="http://schemas.microsoft.com/office/powerpoint/2012/main" xmlns="">
      <p:transition spd="slow">
        <p:plus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457200" y="1620000"/>
            <a:ext cx="6022440" cy="480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b="0" strike="noStrike" spc="-1" dirty="0" err="1">
                <a:solidFill>
                  <a:srgbClr val="0070C0"/>
                </a:solidFill>
                <a:latin typeface="Lucida Console"/>
              </a:rPr>
              <a:t>Generally,I</a:t>
            </a: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 start at </a:t>
            </a:r>
            <a:r>
              <a:rPr lang="fr-FR" b="0" strike="noStrike" spc="-1" dirty="0" err="1">
                <a:solidFill>
                  <a:srgbClr val="0070C0"/>
                </a:solidFill>
                <a:latin typeface="Lucida Console"/>
              </a:rPr>
              <a:t>eight</a:t>
            </a: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 </a:t>
            </a:r>
            <a:r>
              <a:rPr lang="fr-FR" b="0" strike="noStrike" spc="-1" dirty="0" err="1">
                <a:solidFill>
                  <a:srgbClr val="0070C0"/>
                </a:solidFill>
                <a:latin typeface="Lucida Console"/>
              </a:rPr>
              <a:t>o’clock</a:t>
            </a: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.</a:t>
            </a:r>
            <a:endParaRPr lang="fr-FR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I have </a:t>
            </a:r>
            <a:r>
              <a:rPr lang="fr-FR" b="0" strike="noStrike" spc="-1" dirty="0" err="1">
                <a:solidFill>
                  <a:srgbClr val="0070C0"/>
                </a:solidFill>
                <a:latin typeface="Lucida Console"/>
              </a:rPr>
              <a:t>got</a:t>
            </a: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 </a:t>
            </a:r>
            <a:r>
              <a:rPr lang="fr-FR" b="0" strike="noStrike" spc="-1" dirty="0" err="1">
                <a:solidFill>
                  <a:srgbClr val="0070C0"/>
                </a:solidFill>
                <a:latin typeface="Lucida Console"/>
              </a:rPr>
              <a:t>school</a:t>
            </a: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 </a:t>
            </a:r>
            <a:r>
              <a:rPr lang="fr-FR" spc="-1" dirty="0">
                <a:solidFill>
                  <a:srgbClr val="0070C0"/>
                </a:solidFill>
                <a:latin typeface="Lucida Console"/>
              </a:rPr>
              <a:t>on </a:t>
            </a:r>
            <a:r>
              <a:rPr lang="fr-FR" spc="-1" dirty="0" err="1">
                <a:solidFill>
                  <a:srgbClr val="0070C0"/>
                </a:solidFill>
                <a:latin typeface="Lucida Console"/>
              </a:rPr>
              <a:t>W</a:t>
            </a:r>
            <a:r>
              <a:rPr lang="fr-FR" b="0" strike="noStrike" spc="-1" dirty="0" err="1">
                <a:solidFill>
                  <a:srgbClr val="0070C0"/>
                </a:solidFill>
                <a:latin typeface="Lucida Console"/>
              </a:rPr>
              <a:t>ednesdays</a:t>
            </a: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.</a:t>
            </a:r>
            <a:endParaRPr lang="fr-FR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I have </a:t>
            </a:r>
            <a:r>
              <a:rPr lang="fr-FR" b="0" strike="noStrike" spc="-1" dirty="0" err="1">
                <a:solidFill>
                  <a:srgbClr val="0070C0"/>
                </a:solidFill>
                <a:latin typeface="Lucida Console"/>
              </a:rPr>
              <a:t>got</a:t>
            </a: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 one free </a:t>
            </a:r>
            <a:r>
              <a:rPr lang="fr-FR" b="0" strike="noStrike" spc="-1" dirty="0" err="1">
                <a:solidFill>
                  <a:srgbClr val="0070C0"/>
                </a:solidFill>
                <a:latin typeface="Lucida Console"/>
              </a:rPr>
              <a:t>period</a:t>
            </a: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.</a:t>
            </a:r>
            <a:endParaRPr lang="fr-FR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b="0" strike="noStrike" spc="-1" dirty="0" err="1">
                <a:solidFill>
                  <a:srgbClr val="0070C0"/>
                </a:solidFill>
                <a:latin typeface="Lucida Console"/>
              </a:rPr>
              <a:t>I’ve</a:t>
            </a: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 </a:t>
            </a:r>
            <a:r>
              <a:rPr lang="fr-FR" b="0" strike="noStrike" spc="-1" dirty="0" err="1">
                <a:solidFill>
                  <a:srgbClr val="0070C0"/>
                </a:solidFill>
                <a:latin typeface="Lucida Console"/>
              </a:rPr>
              <a:t>got</a:t>
            </a: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 arts </a:t>
            </a:r>
            <a:r>
              <a:rPr lang="fr-FR" b="0" strike="noStrike" spc="-1" dirty="0" err="1">
                <a:solidFill>
                  <a:srgbClr val="0070C0"/>
                </a:solidFill>
                <a:latin typeface="Lucida Console"/>
              </a:rPr>
              <a:t>from</a:t>
            </a: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 </a:t>
            </a:r>
            <a:r>
              <a:rPr lang="fr-FR" b="0" strike="noStrike" spc="-1" dirty="0" err="1">
                <a:solidFill>
                  <a:srgbClr val="0070C0"/>
                </a:solidFill>
                <a:latin typeface="Lucida Console"/>
              </a:rPr>
              <a:t>nine</a:t>
            </a: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 to </a:t>
            </a:r>
            <a:r>
              <a:rPr lang="fr-FR" b="0" strike="noStrike" spc="-1" dirty="0" err="1">
                <a:solidFill>
                  <a:srgbClr val="0070C0"/>
                </a:solidFill>
                <a:latin typeface="Lucida Console"/>
              </a:rPr>
              <a:t>ten</a:t>
            </a: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.</a:t>
            </a:r>
            <a:endParaRPr lang="fr-FR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b="0" strike="noStrike" spc="-1" dirty="0" err="1">
                <a:solidFill>
                  <a:srgbClr val="0070C0"/>
                </a:solidFill>
                <a:latin typeface="Lucida Console"/>
              </a:rPr>
              <a:t>Generally</a:t>
            </a: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, I finish at </a:t>
            </a:r>
            <a:r>
              <a:rPr lang="fr-FR" spc="-1" dirty="0">
                <a:solidFill>
                  <a:srgbClr val="0070C0"/>
                </a:solidFill>
                <a:latin typeface="Lucida Console"/>
              </a:rPr>
              <a:t>four</a:t>
            </a: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 </a:t>
            </a:r>
            <a:r>
              <a:rPr lang="fr-FR" b="0" strike="noStrike" spc="-1" dirty="0" err="1">
                <a:solidFill>
                  <a:srgbClr val="0070C0"/>
                </a:solidFill>
                <a:latin typeface="Lucida Console"/>
              </a:rPr>
              <a:t>o’clock</a:t>
            </a: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.</a:t>
            </a:r>
            <a:endParaRPr lang="fr-FR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b="0" strike="noStrike" spc="-1" dirty="0" err="1">
                <a:solidFill>
                  <a:srgbClr val="FF0000"/>
                </a:solidFill>
                <a:latin typeface="Lucida Console"/>
              </a:rPr>
              <a:t>My</a:t>
            </a:r>
            <a:r>
              <a:rPr lang="fr-FR" b="0" strike="noStrike" spc="-1" dirty="0">
                <a:solidFill>
                  <a:srgbClr val="FF0000"/>
                </a:solidFill>
                <a:latin typeface="Lucida Console"/>
              </a:rPr>
              <a:t> </a:t>
            </a:r>
            <a:r>
              <a:rPr lang="fr-FR" b="0" strike="noStrike" spc="-1" dirty="0" err="1">
                <a:solidFill>
                  <a:srgbClr val="FF0000"/>
                </a:solidFill>
                <a:latin typeface="Lucida Console"/>
              </a:rPr>
              <a:t>favourite</a:t>
            </a:r>
            <a:r>
              <a:rPr lang="fr-FR" b="0" strike="noStrike" spc="-1" dirty="0">
                <a:solidFill>
                  <a:srgbClr val="FF0000"/>
                </a:solidFill>
                <a:latin typeface="Lucida Console"/>
              </a:rPr>
              <a:t> </a:t>
            </a:r>
            <a:r>
              <a:rPr lang="fr-FR" b="0" strike="noStrike" spc="-1" dirty="0" err="1">
                <a:solidFill>
                  <a:srgbClr val="FF0000"/>
                </a:solidFill>
                <a:latin typeface="Lucida Console"/>
              </a:rPr>
              <a:t>school</a:t>
            </a:r>
            <a:r>
              <a:rPr lang="fr-FR" b="0" strike="noStrike" spc="-1" dirty="0">
                <a:solidFill>
                  <a:srgbClr val="FF0000"/>
                </a:solidFill>
                <a:latin typeface="Lucida Console"/>
              </a:rPr>
              <a:t> </a:t>
            </a:r>
            <a:r>
              <a:rPr lang="fr-FR" b="0" strike="noStrike" spc="-1" dirty="0" err="1">
                <a:solidFill>
                  <a:srgbClr val="FF0000"/>
                </a:solidFill>
                <a:latin typeface="Lucida Console"/>
              </a:rPr>
              <a:t>subject</a:t>
            </a:r>
            <a:r>
              <a:rPr lang="fr-FR" b="0" strike="noStrike" spc="-1" dirty="0">
                <a:solidFill>
                  <a:srgbClr val="FF0000"/>
                </a:solidFill>
                <a:latin typeface="Lucida Console"/>
              </a:rPr>
              <a:t> </a:t>
            </a:r>
            <a:r>
              <a:rPr lang="fr-FR" b="0" strike="noStrike" spc="-1" dirty="0" err="1">
                <a:solidFill>
                  <a:srgbClr val="FF0000"/>
                </a:solidFill>
                <a:latin typeface="Lucida Console"/>
              </a:rPr>
              <a:t>is</a:t>
            </a:r>
            <a:r>
              <a:rPr lang="fr-FR" b="0" strike="noStrike" spc="-1" dirty="0">
                <a:solidFill>
                  <a:srgbClr val="FF0000"/>
                </a:solidFill>
                <a:latin typeface="Lucida Console"/>
              </a:rPr>
              <a:t> Maths  </a:t>
            </a:r>
            <a:r>
              <a:rPr lang="fr-FR" b="0" strike="noStrike" spc="-1" dirty="0" err="1">
                <a:solidFill>
                  <a:srgbClr val="FF0000"/>
                </a:solidFill>
                <a:latin typeface="Lucida Console"/>
              </a:rPr>
              <a:t>because</a:t>
            </a:r>
            <a:r>
              <a:rPr lang="fr-FR" b="0" strike="noStrike" spc="-1" dirty="0">
                <a:solidFill>
                  <a:srgbClr val="FF0000"/>
                </a:solidFill>
                <a:latin typeface="Lucida Console"/>
              </a:rPr>
              <a:t> </a:t>
            </a:r>
            <a:r>
              <a:rPr lang="fr-FR" b="0" strike="noStrike" spc="-1" dirty="0" err="1">
                <a:solidFill>
                  <a:srgbClr val="FF0000"/>
                </a:solidFill>
                <a:latin typeface="Lucida Console"/>
              </a:rPr>
              <a:t>it</a:t>
            </a:r>
            <a:r>
              <a:rPr lang="fr-FR" b="0" strike="noStrike" spc="-1" dirty="0">
                <a:solidFill>
                  <a:srgbClr val="FF0000"/>
                </a:solidFill>
                <a:latin typeface="Lucida Console"/>
              </a:rPr>
              <a:t> </a:t>
            </a:r>
            <a:r>
              <a:rPr lang="fr-FR" b="0" strike="noStrike" spc="-1" dirty="0" err="1">
                <a:solidFill>
                  <a:srgbClr val="FF0000"/>
                </a:solidFill>
                <a:latin typeface="Lucida Console"/>
              </a:rPr>
              <a:t>is</a:t>
            </a:r>
            <a:r>
              <a:rPr lang="fr-FR" b="0" strike="noStrike" spc="-1" dirty="0">
                <a:solidFill>
                  <a:srgbClr val="FF0000"/>
                </a:solidFill>
                <a:latin typeface="Lucida Console"/>
              </a:rPr>
              <a:t> </a:t>
            </a:r>
            <a:r>
              <a:rPr lang="fr-FR" b="0" strike="noStrike" spc="-1" dirty="0" err="1">
                <a:solidFill>
                  <a:srgbClr val="FF0000"/>
                </a:solidFill>
                <a:latin typeface="Lucida Console"/>
              </a:rPr>
              <a:t>interesting</a:t>
            </a:r>
            <a:r>
              <a:rPr lang="fr-FR" b="0" strike="noStrike" spc="-1" dirty="0">
                <a:solidFill>
                  <a:srgbClr val="FF0000"/>
                </a:solidFill>
                <a:latin typeface="Lucida Console"/>
              </a:rPr>
              <a:t> for me.</a:t>
            </a:r>
            <a:endParaRPr lang="fr-FR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I </a:t>
            </a:r>
            <a:r>
              <a:rPr lang="fr-FR" b="0" strike="noStrike" spc="-1" dirty="0" err="1">
                <a:solidFill>
                  <a:srgbClr val="0070C0"/>
                </a:solidFill>
                <a:latin typeface="Lucida Console"/>
              </a:rPr>
              <a:t>prefer</a:t>
            </a: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 </a:t>
            </a:r>
            <a:r>
              <a:rPr lang="fr-FR" spc="-1" dirty="0" err="1">
                <a:solidFill>
                  <a:srgbClr val="0070C0"/>
                </a:solidFill>
                <a:latin typeface="Lucida Console"/>
              </a:rPr>
              <a:t>M</a:t>
            </a:r>
            <a:r>
              <a:rPr lang="fr-FR" b="0" strike="noStrike" spc="-1" dirty="0" err="1">
                <a:solidFill>
                  <a:srgbClr val="0070C0"/>
                </a:solidFill>
                <a:latin typeface="Lucida Console"/>
              </a:rPr>
              <a:t>ondays</a:t>
            </a: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 </a:t>
            </a:r>
            <a:r>
              <a:rPr lang="fr-FR" b="0" strike="noStrike" spc="-1" dirty="0" err="1">
                <a:solidFill>
                  <a:srgbClr val="0070C0"/>
                </a:solidFill>
                <a:latin typeface="Lucida Console"/>
              </a:rPr>
              <a:t>because</a:t>
            </a: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 </a:t>
            </a:r>
            <a:r>
              <a:rPr lang="fr-FR" b="0" strike="noStrike" spc="-1" dirty="0" err="1">
                <a:solidFill>
                  <a:srgbClr val="0070C0"/>
                </a:solidFill>
                <a:latin typeface="Lucida Console"/>
              </a:rPr>
              <a:t>there</a:t>
            </a: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 are </a:t>
            </a:r>
            <a:r>
              <a:rPr lang="fr-FR" b="0" strike="noStrike" spc="-1" dirty="0" err="1">
                <a:solidFill>
                  <a:srgbClr val="0070C0"/>
                </a:solidFill>
                <a:latin typeface="Lucida Console"/>
              </a:rPr>
              <a:t>different</a:t>
            </a: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 </a:t>
            </a:r>
            <a:r>
              <a:rPr lang="fr-FR" b="0" strike="noStrike" spc="-1" dirty="0" err="1">
                <a:solidFill>
                  <a:srgbClr val="0070C0"/>
                </a:solidFill>
                <a:latin typeface="Lucida Console"/>
              </a:rPr>
              <a:t>subjects</a:t>
            </a: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.</a:t>
            </a:r>
            <a:endParaRPr lang="fr-FR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In middle </a:t>
            </a:r>
            <a:r>
              <a:rPr lang="fr-FR" b="0" strike="noStrike" spc="-1" dirty="0" err="1">
                <a:solidFill>
                  <a:srgbClr val="0070C0"/>
                </a:solidFill>
                <a:latin typeface="Lucida Console"/>
              </a:rPr>
              <a:t>school</a:t>
            </a: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 </a:t>
            </a:r>
            <a:r>
              <a:rPr lang="fr-FR" spc="-1" dirty="0">
                <a:solidFill>
                  <a:srgbClr val="0070C0"/>
                </a:solidFill>
                <a:latin typeface="Lucida Console"/>
              </a:rPr>
              <a:t>I </a:t>
            </a:r>
            <a:r>
              <a:rPr lang="fr-FR" b="0" strike="noStrike" spc="-1" dirty="0" err="1">
                <a:solidFill>
                  <a:srgbClr val="0070C0"/>
                </a:solidFill>
                <a:latin typeface="Lucida Console"/>
              </a:rPr>
              <a:t>am</a:t>
            </a: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 happy </a:t>
            </a:r>
            <a:r>
              <a:rPr lang="fr-FR" b="0" strike="noStrike" spc="-1" dirty="0" err="1">
                <a:solidFill>
                  <a:srgbClr val="0070C0"/>
                </a:solidFill>
                <a:latin typeface="Lucida Console"/>
              </a:rPr>
              <a:t>because</a:t>
            </a: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 </a:t>
            </a:r>
            <a:r>
              <a:rPr lang="fr-FR" b="0" strike="noStrike" spc="-1" dirty="0" err="1">
                <a:solidFill>
                  <a:srgbClr val="0070C0"/>
                </a:solidFill>
                <a:latin typeface="Lucida Console"/>
              </a:rPr>
              <a:t>it’s</a:t>
            </a: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 </a:t>
            </a:r>
            <a:r>
              <a:rPr lang="fr-FR" b="0" strike="noStrike" spc="-1" dirty="0" err="1">
                <a:solidFill>
                  <a:srgbClr val="0070C0"/>
                </a:solidFill>
                <a:latin typeface="Lucida Console"/>
              </a:rPr>
              <a:t>different</a:t>
            </a: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 </a:t>
            </a:r>
            <a:r>
              <a:rPr lang="fr-FR" b="0" strike="noStrike" spc="-1" dirty="0" err="1">
                <a:solidFill>
                  <a:srgbClr val="0070C0"/>
                </a:solidFill>
                <a:latin typeface="Lucida Console"/>
              </a:rPr>
              <a:t>from</a:t>
            </a: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 </a:t>
            </a:r>
            <a:r>
              <a:rPr lang="fr-FR" b="0" strike="noStrike" spc="-1" dirty="0" err="1">
                <a:solidFill>
                  <a:srgbClr val="0070C0"/>
                </a:solidFill>
                <a:latin typeface="Lucida Console"/>
              </a:rPr>
              <a:t>elementary</a:t>
            </a: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 </a:t>
            </a:r>
            <a:r>
              <a:rPr lang="fr-FR" b="0" strike="noStrike" spc="-1" dirty="0" err="1">
                <a:solidFill>
                  <a:srgbClr val="0070C0"/>
                </a:solidFill>
                <a:latin typeface="Lucida Console"/>
              </a:rPr>
              <a:t>school</a:t>
            </a: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.</a:t>
            </a:r>
            <a:endParaRPr lang="fr-FR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b="0" strike="noStrike" spc="-1" dirty="0" err="1">
                <a:solidFill>
                  <a:srgbClr val="0070C0"/>
                </a:solidFill>
                <a:latin typeface="Lucida Console"/>
              </a:rPr>
              <a:t>It’s</a:t>
            </a: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 cool </a:t>
            </a:r>
            <a:r>
              <a:rPr lang="fr-FR" b="0" strike="noStrike" spc="-1" dirty="0" err="1">
                <a:solidFill>
                  <a:srgbClr val="0070C0"/>
                </a:solidFill>
                <a:latin typeface="Lucida Console"/>
              </a:rPr>
              <a:t>because</a:t>
            </a: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 I finish </a:t>
            </a:r>
            <a:r>
              <a:rPr lang="fr-FR" b="0" strike="noStrike" spc="-1" dirty="0" err="1">
                <a:solidFill>
                  <a:srgbClr val="0070C0"/>
                </a:solidFill>
                <a:latin typeface="Lucida Console"/>
              </a:rPr>
              <a:t>before</a:t>
            </a: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 </a:t>
            </a:r>
            <a:r>
              <a:rPr lang="fr-FR" spc="-1" dirty="0">
                <a:solidFill>
                  <a:srgbClr val="0070C0"/>
                </a:solidFill>
                <a:latin typeface="Lucida Console"/>
              </a:rPr>
              <a:t>4:30.</a:t>
            </a:r>
            <a:endParaRPr lang="fr-FR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Don’t </a:t>
            </a:r>
            <a:r>
              <a:rPr lang="fr-FR" b="0" strike="noStrike" spc="-1" dirty="0" err="1">
                <a:solidFill>
                  <a:srgbClr val="0070C0"/>
                </a:solidFill>
                <a:latin typeface="Lucida Console"/>
              </a:rPr>
              <a:t>worry</a:t>
            </a: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 , the </a:t>
            </a:r>
            <a:r>
              <a:rPr lang="fr-FR" b="0" strike="noStrike" spc="-1" dirty="0" err="1">
                <a:solidFill>
                  <a:srgbClr val="0070C0"/>
                </a:solidFill>
                <a:latin typeface="Lucida Console"/>
              </a:rPr>
              <a:t>teacher</a:t>
            </a:r>
            <a:r>
              <a:rPr lang="fr-FR" b="0" strike="noStrike" spc="-1" dirty="0">
                <a:solidFill>
                  <a:srgbClr val="0070C0"/>
                </a:solidFill>
                <a:latin typeface="Lucida Console"/>
              </a:rPr>
              <a:t> are cool!</a:t>
            </a:r>
            <a:endParaRPr lang="fr-FR" b="0" strike="noStrike" spc="-1" dirty="0">
              <a:latin typeface="Arial"/>
            </a:endParaRPr>
          </a:p>
        </p:txBody>
      </p:sp>
      <p:pic>
        <p:nvPicPr>
          <p:cNvPr id="132" name="Picture 4"/>
          <p:cNvPicPr/>
          <p:nvPr/>
        </p:nvPicPr>
        <p:blipFill>
          <a:blip r:embed="rId2"/>
          <a:stretch/>
        </p:blipFill>
        <p:spPr>
          <a:xfrm>
            <a:off x="6902280" y="5102280"/>
            <a:ext cx="1755360" cy="1755360"/>
          </a:xfrm>
          <a:prstGeom prst="rect">
            <a:avLst/>
          </a:prstGeom>
          <a:ln>
            <a:noFill/>
          </a:ln>
        </p:spPr>
      </p:pic>
      <p:sp>
        <p:nvSpPr>
          <p:cNvPr id="133" name="CustomShape 2"/>
          <p:cNvSpPr/>
          <p:nvPr/>
        </p:nvSpPr>
        <p:spPr>
          <a:xfrm>
            <a:off x="720000" y="2948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4400" b="0" strike="noStrike" spc="-1">
                <a:solidFill>
                  <a:srgbClr val="800080"/>
                </a:solidFill>
                <a:latin typeface="Lucida Console"/>
              </a:rPr>
              <a:t>My timetable &amp; my feelings </a:t>
            </a:r>
            <a:endParaRPr lang="fr-FR" sz="4400" b="0" strike="noStrike" spc="-1">
              <a:latin typeface="Arial"/>
            </a:endParaRPr>
          </a:p>
        </p:txBody>
      </p:sp>
      <p:pic>
        <p:nvPicPr>
          <p:cNvPr id="134" name="Picture 2"/>
          <p:cNvPicPr/>
          <p:nvPr/>
        </p:nvPicPr>
        <p:blipFill>
          <a:blip r:embed="rId3"/>
          <a:stretch/>
        </p:blipFill>
        <p:spPr>
          <a:xfrm>
            <a:off x="10743840" y="5277960"/>
            <a:ext cx="1315800" cy="1382040"/>
          </a:xfrm>
          <a:prstGeom prst="rect">
            <a:avLst/>
          </a:prstGeom>
          <a:ln>
            <a:noFill/>
          </a:ln>
        </p:spPr>
      </p:pic>
      <p:sp>
        <p:nvSpPr>
          <p:cNvPr id="135" name="CustomShape 3"/>
          <p:cNvSpPr/>
          <p:nvPr/>
        </p:nvSpPr>
        <p:spPr>
          <a:xfrm>
            <a:off x="720000" y="360000"/>
            <a:ext cx="9719640" cy="107964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800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6" name="Image 135"/>
          <p:cNvPicPr/>
          <p:nvPr/>
        </p:nvPicPr>
        <p:blipFill>
          <a:blip r:embed="rId4"/>
          <a:stretch/>
        </p:blipFill>
        <p:spPr>
          <a:xfrm>
            <a:off x="6696000" y="1800000"/>
            <a:ext cx="5063040" cy="3169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plus/>
      </p:transition>
    </mc:Choice>
    <mc:Fallback xmlns:p15="http://schemas.microsoft.com/office/powerpoint/2012/main" xmlns="">
      <p:transition spd="slow">
        <p:plus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264</Words>
  <Application>Microsoft Office PowerPoint</Application>
  <PresentationFormat>Grand écran</PresentationFormat>
  <Paragraphs>32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5</vt:i4>
      </vt:variant>
    </vt:vector>
  </HeadingPairs>
  <TitlesOfParts>
    <vt:vector size="14" baseType="lpstr">
      <vt:lpstr>Arial</vt:lpstr>
      <vt:lpstr>Calibri</vt:lpstr>
      <vt:lpstr>Comic Sans MS</vt:lpstr>
      <vt:lpstr>Lucida Console</vt:lpstr>
      <vt:lpstr>Symbol</vt:lpstr>
      <vt:lpstr>Wingdings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my Middle School: Le collège Louis Leprince Ringuet</dc:title>
  <dc:subject/>
  <dc:creator>Valérie Gautrot</dc:creator>
  <dc:description/>
  <cp:lastModifiedBy>Valérie Gautrot</cp:lastModifiedBy>
  <cp:revision>51</cp:revision>
  <dcterms:created xsi:type="dcterms:W3CDTF">2023-01-23T16:52:59Z</dcterms:created>
  <dcterms:modified xsi:type="dcterms:W3CDTF">2023-06-12T16:47:48Z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</Properties>
</file>