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92680" cy="434952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1146240" y="1825560"/>
            <a:ext cx="292680" cy="434952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5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17680" y="180000"/>
            <a:ext cx="10921320" cy="1706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69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2"/>
          <p:cNvSpPr/>
          <p:nvPr/>
        </p:nvSpPr>
        <p:spPr>
          <a:xfrm>
            <a:off x="346680" y="612000"/>
            <a:ext cx="11711880" cy="96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400" b="0" strike="noStrike" spc="-1">
                <a:solidFill>
                  <a:srgbClr val="5983B0"/>
                </a:solidFill>
                <a:latin typeface="Comic Sans MS"/>
                <a:ea typeface="DejaVu Sans"/>
              </a:rPr>
              <a:t>Welcome to my Middle School:</a:t>
            </a:r>
            <a:br/>
            <a:r>
              <a:rPr lang="fr-FR" sz="4400" b="0" strike="noStrike" spc="-1">
                <a:solidFill>
                  <a:srgbClr val="5983B0"/>
                </a:solidFill>
                <a:latin typeface="Comic Sans MS"/>
                <a:ea typeface="DejaVu Sans"/>
              </a:rPr>
              <a:t>Collège Louis Leprince Ringuet</a:t>
            </a:r>
            <a:r>
              <a:rPr lang="fr-FR" sz="4400" b="1" strike="noStrike" spc="-1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lang="fr-FR" sz="4400" b="0" strike="noStrike" spc="-1">
              <a:latin typeface="Arial"/>
            </a:endParaRPr>
          </a:p>
        </p:txBody>
      </p:sp>
      <p:pic>
        <p:nvPicPr>
          <p:cNvPr id="155" name="Image 154"/>
          <p:cNvPicPr/>
          <p:nvPr/>
        </p:nvPicPr>
        <p:blipFill>
          <a:blip r:embed="rId3">
            <a:alphaModFix amt="0"/>
          </a:blip>
          <a:stretch/>
        </p:blipFill>
        <p:spPr>
          <a:xfrm>
            <a:off x="545040" y="3060000"/>
            <a:ext cx="3874680" cy="2689920"/>
          </a:xfrm>
          <a:prstGeom prst="rect">
            <a:avLst/>
          </a:prstGeom>
          <a:ln w="0">
            <a:noFill/>
          </a:ln>
        </p:spPr>
      </p:pic>
      <p:pic>
        <p:nvPicPr>
          <p:cNvPr id="156" name="Image 155"/>
          <p:cNvPicPr/>
          <p:nvPr/>
        </p:nvPicPr>
        <p:blipFill>
          <a:blip r:embed="rId4"/>
          <a:stretch/>
        </p:blipFill>
        <p:spPr>
          <a:xfrm>
            <a:off x="4500000" y="3780000"/>
            <a:ext cx="2802240" cy="2802240"/>
          </a:xfrm>
          <a:prstGeom prst="rect">
            <a:avLst/>
          </a:prstGeom>
          <a:ln w="0">
            <a:noFill/>
          </a:ln>
        </p:spPr>
      </p:pic>
      <p:pic>
        <p:nvPicPr>
          <p:cNvPr id="157" name="Image 156"/>
          <p:cNvPicPr/>
          <p:nvPr/>
        </p:nvPicPr>
        <p:blipFill>
          <a:blip r:embed="rId5"/>
          <a:stretch/>
        </p:blipFill>
        <p:spPr>
          <a:xfrm>
            <a:off x="7482240" y="2024280"/>
            <a:ext cx="4523760" cy="3015720"/>
          </a:xfrm>
          <a:prstGeom prst="rect">
            <a:avLst/>
          </a:prstGeom>
          <a:ln w="0">
            <a:noFill/>
          </a:ln>
        </p:spPr>
      </p:pic>
      <p:pic>
        <p:nvPicPr>
          <p:cNvPr id="158" name="Image 157"/>
          <p:cNvPicPr/>
          <p:nvPr/>
        </p:nvPicPr>
        <p:blipFill>
          <a:blip r:embed="rId6"/>
          <a:stretch/>
        </p:blipFill>
        <p:spPr>
          <a:xfrm>
            <a:off x="360000" y="2051640"/>
            <a:ext cx="3895200" cy="3528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ipple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5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780000" y="360000"/>
            <a:ext cx="4498920" cy="10634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69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5983B0"/>
                </a:solidFill>
                <a:latin typeface="Comic Sans MS"/>
                <a:ea typeface="DejaVu Sans"/>
              </a:rPr>
              <a:t>Who am I ?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693000" y="2039040"/>
            <a:ext cx="11340000" cy="396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Hello,my</a:t>
            </a:r>
            <a:r>
              <a:rPr lang="fr-FR" sz="4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40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name</a:t>
            </a:r>
            <a:r>
              <a:rPr lang="fr-FR" sz="4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40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is</a:t>
            </a:r>
            <a:r>
              <a:rPr lang="fr-FR" sz="4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Kali.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0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My</a:t>
            </a:r>
            <a:r>
              <a:rPr lang="fr-FR" sz="4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class </a:t>
            </a:r>
            <a:r>
              <a:rPr lang="fr-FR" sz="40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is</a:t>
            </a:r>
            <a:r>
              <a:rPr lang="fr-FR" sz="4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6ème C .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 </a:t>
            </a:r>
            <a:r>
              <a:rPr lang="fr-FR" sz="40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am</a:t>
            </a:r>
            <a:r>
              <a:rPr lang="fr-FR" sz="4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12 </a:t>
            </a:r>
            <a:r>
              <a:rPr lang="fr-FR" sz="40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years</a:t>
            </a:r>
            <a:r>
              <a:rPr lang="fr-FR" sz="4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40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old</a:t>
            </a:r>
            <a:r>
              <a:rPr lang="fr-FR" sz="4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.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 live in La Fare les Oliviers .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 come </a:t>
            </a:r>
            <a:r>
              <a:rPr lang="fr-FR" sz="40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from</a:t>
            </a:r>
            <a:r>
              <a:rPr lang="fr-FR" sz="40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Paul Doumer in La Fare les Oliviers . 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000" b="0" strike="noStrike" spc="-1" dirty="0"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3240000" y="2880000"/>
            <a:ext cx="179640" cy="60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pic>
        <p:nvPicPr>
          <p:cNvPr id="162" name="Image 161"/>
          <p:cNvPicPr/>
          <p:nvPr/>
        </p:nvPicPr>
        <p:blipFill>
          <a:blip r:embed="rId3"/>
          <a:stretch/>
        </p:blipFill>
        <p:spPr>
          <a:xfrm>
            <a:off x="9000000" y="2340000"/>
            <a:ext cx="2580480" cy="215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5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2520000" y="180000"/>
            <a:ext cx="6939000" cy="986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69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5983B0"/>
                </a:solidFill>
                <a:latin typeface="Comic Sans MS"/>
                <a:ea typeface="DejaVu Sans"/>
              </a:rPr>
              <a:t>A new environment</a:t>
            </a:r>
            <a:endParaRPr lang="fr-FR" sz="4400" b="0" strike="noStrike" spc="-1">
              <a:latin typeface="Arial"/>
            </a:endParaRPr>
          </a:p>
        </p:txBody>
      </p:sp>
      <p:pic>
        <p:nvPicPr>
          <p:cNvPr id="164" name="Image 163"/>
          <p:cNvPicPr/>
          <p:nvPr/>
        </p:nvPicPr>
        <p:blipFill>
          <a:blip r:embed="rId3">
            <a:alphaModFix amt="0"/>
          </a:blip>
          <a:stretch/>
        </p:blipFill>
        <p:spPr>
          <a:xfrm>
            <a:off x="545040" y="3060000"/>
            <a:ext cx="3874680" cy="2689920"/>
          </a:xfrm>
          <a:prstGeom prst="rect">
            <a:avLst/>
          </a:prstGeom>
          <a:ln w="0"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360000" y="1124640"/>
            <a:ext cx="11339640" cy="553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my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Middle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School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there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is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 nurse and a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chief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supervisor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fr-FR" sz="3600" i="1" spc="-1" dirty="0">
                <a:solidFill>
                  <a:srgbClr val="000000"/>
                </a:solidFill>
                <a:latin typeface="Arial"/>
                <a:ea typeface="DejaVu Sans"/>
              </a:rPr>
              <a:t>CPE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). I have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got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 Head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teacher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fr-F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There are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supervisors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fr-F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There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is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biology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svt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and ICT (technologie).</a:t>
            </a:r>
            <a:endParaRPr lang="fr-F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There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is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library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and a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staffroom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fr-F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 have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got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old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friends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Inès, Emma,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Menel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Carmela…</a:t>
            </a:r>
            <a:endParaRPr lang="fr-F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haven’t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got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new </a:t>
            </a:r>
            <a:r>
              <a:rPr lang="fr-FR" sz="3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friends</a:t>
            </a: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fr-F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600" b="0" strike="noStrike" spc="-1" dirty="0">
              <a:latin typeface="Arial"/>
            </a:endParaRPr>
          </a:p>
        </p:txBody>
      </p:sp>
      <p:pic>
        <p:nvPicPr>
          <p:cNvPr id="166" name="Image 165"/>
          <p:cNvPicPr/>
          <p:nvPr/>
        </p:nvPicPr>
        <p:blipFill>
          <a:blip r:embed="rId4"/>
          <a:stretch/>
        </p:blipFill>
        <p:spPr>
          <a:xfrm>
            <a:off x="10404000" y="1795320"/>
            <a:ext cx="1439280" cy="1758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5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 166"/>
          <p:cNvPicPr/>
          <p:nvPr/>
        </p:nvPicPr>
        <p:blipFill>
          <a:blip r:embed="rId3">
            <a:alphaModFix amt="0"/>
          </a:blip>
          <a:stretch/>
        </p:blipFill>
        <p:spPr>
          <a:xfrm>
            <a:off x="545040" y="3060000"/>
            <a:ext cx="3874680" cy="2689920"/>
          </a:xfrm>
          <a:prstGeom prst="rect">
            <a:avLst/>
          </a:prstGeom>
          <a:ln w="0"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2935080" y="122040"/>
            <a:ext cx="6299640" cy="1079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69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5983B0"/>
                </a:solidFill>
                <a:latin typeface="Comic Sans MS"/>
                <a:ea typeface="DejaVu Sans"/>
              </a:rPr>
              <a:t>Rules are rules !</a:t>
            </a:r>
            <a:endParaRPr lang="fr-FR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5983B0"/>
                </a:solidFill>
                <a:latin typeface="Comic Sans MS"/>
                <a:ea typeface="DejaVu Sans"/>
              </a:rPr>
              <a:t> 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540000" y="1620000"/>
            <a:ext cx="11159640" cy="349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b="0" strike="noStrike" spc="-1" dirty="0">
                <a:latin typeface="Arial"/>
              </a:rPr>
              <a:t>I can </a:t>
            </a:r>
            <a:r>
              <a:rPr lang="fr-FR" sz="4000" b="0" strike="noStrike" spc="-1" dirty="0" err="1">
                <a:latin typeface="Arial"/>
              </a:rPr>
              <a:t>speak</a:t>
            </a:r>
            <a:r>
              <a:rPr lang="fr-FR" sz="4000" b="0" strike="noStrike" spc="-1" dirty="0">
                <a:latin typeface="Arial"/>
              </a:rPr>
              <a:t> in the corridors.</a:t>
            </a:r>
          </a:p>
          <a:p>
            <a:pPr>
              <a:lnSpc>
                <a:spcPct val="100000"/>
              </a:lnSpc>
            </a:pPr>
            <a:r>
              <a:rPr lang="fr-FR" sz="4000" b="0" strike="noStrike" spc="-1" dirty="0">
                <a:latin typeface="Arial"/>
              </a:rPr>
              <a:t>But I </a:t>
            </a:r>
            <a:r>
              <a:rPr lang="fr-FR" sz="4000" b="0" strike="noStrike" spc="-1" dirty="0" err="1">
                <a:latin typeface="Arial"/>
              </a:rPr>
              <a:t>can’t</a:t>
            </a:r>
            <a:r>
              <a:rPr lang="fr-FR" sz="4000" b="0" strike="noStrike" spc="-1" dirty="0">
                <a:latin typeface="Arial"/>
              </a:rPr>
              <a:t> run in the corridors.</a:t>
            </a:r>
          </a:p>
          <a:p>
            <a:pPr>
              <a:lnSpc>
                <a:spcPct val="100000"/>
              </a:lnSpc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000" b="0" strike="noStrike" spc="-1" dirty="0">
                <a:latin typeface="Arial"/>
              </a:rPr>
              <a:t>I </a:t>
            </a:r>
            <a:r>
              <a:rPr lang="fr-FR" sz="4000" b="0" strike="noStrike" spc="-1" dirty="0" err="1">
                <a:latin typeface="Arial"/>
              </a:rPr>
              <a:t>can’t</a:t>
            </a:r>
            <a:r>
              <a:rPr lang="fr-FR" sz="4000" b="0" strike="noStrike" spc="-1" dirty="0">
                <a:latin typeface="Arial"/>
              </a:rPr>
              <a:t> </a:t>
            </a:r>
            <a:r>
              <a:rPr lang="fr-FR" sz="4000" b="0" strike="noStrike" spc="-1" dirty="0" err="1">
                <a:latin typeface="Arial"/>
              </a:rPr>
              <a:t>eat</a:t>
            </a:r>
            <a:r>
              <a:rPr lang="fr-FR" sz="4000" b="0" strike="noStrike" spc="-1" dirty="0">
                <a:latin typeface="Arial"/>
              </a:rPr>
              <a:t> in the </a:t>
            </a:r>
            <a:r>
              <a:rPr lang="fr-FR" sz="4000" b="0" strike="noStrike" spc="-1" dirty="0" err="1">
                <a:latin typeface="Arial"/>
              </a:rPr>
              <a:t>classroom</a:t>
            </a:r>
            <a:r>
              <a:rPr lang="fr-FR" sz="4000" b="0" strike="noStrike" spc="-1" dirty="0">
                <a:latin typeface="Arial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fr-FR" sz="4000" b="0" strike="noStrike" spc="-1" dirty="0">
                <a:latin typeface="Arial"/>
              </a:rPr>
              <a:t>But I can </a:t>
            </a:r>
            <a:r>
              <a:rPr lang="fr-FR" sz="4000" b="0" strike="noStrike" spc="-1" dirty="0" err="1">
                <a:latin typeface="Arial"/>
              </a:rPr>
              <a:t>eat</a:t>
            </a:r>
            <a:r>
              <a:rPr lang="fr-FR" sz="4000" b="0" strike="noStrike" spc="-1" dirty="0">
                <a:latin typeface="Arial"/>
              </a:rPr>
              <a:t> in </a:t>
            </a:r>
            <a:r>
              <a:rPr lang="fr-FR" sz="4000" spc="-1" dirty="0">
                <a:latin typeface="Arial"/>
              </a:rPr>
              <a:t>the </a:t>
            </a:r>
            <a:r>
              <a:rPr lang="fr-FR" sz="4000" spc="-1" dirty="0" err="1">
                <a:latin typeface="Arial"/>
              </a:rPr>
              <a:t>dining</a:t>
            </a:r>
            <a:r>
              <a:rPr lang="fr-FR" sz="4000" spc="-1" dirty="0">
                <a:latin typeface="Arial"/>
              </a:rPr>
              <a:t> hall</a:t>
            </a:r>
            <a:r>
              <a:rPr lang="fr-FR" sz="4000" b="0" strike="noStrike" spc="-1" dirty="0">
                <a:latin typeface="Arial"/>
              </a:rPr>
              <a:t>.</a:t>
            </a:r>
          </a:p>
        </p:txBody>
      </p:sp>
      <p:pic>
        <p:nvPicPr>
          <p:cNvPr id="170" name="Image 169"/>
          <p:cNvPicPr/>
          <p:nvPr/>
        </p:nvPicPr>
        <p:blipFill>
          <a:blip r:embed="rId4"/>
          <a:stretch/>
        </p:blipFill>
        <p:spPr>
          <a:xfrm>
            <a:off x="8067600" y="3240000"/>
            <a:ext cx="3092400" cy="2057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5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 170"/>
          <p:cNvPicPr/>
          <p:nvPr/>
        </p:nvPicPr>
        <p:blipFill>
          <a:blip r:embed="rId3">
            <a:alphaModFix amt="0"/>
          </a:blip>
          <a:stretch/>
        </p:blipFill>
        <p:spPr>
          <a:xfrm>
            <a:off x="545040" y="3060000"/>
            <a:ext cx="3874680" cy="2689920"/>
          </a:xfrm>
          <a:prstGeom prst="rect">
            <a:avLst/>
          </a:prstGeom>
          <a:ln w="0">
            <a:noFill/>
          </a:ln>
        </p:spPr>
      </p:pic>
      <p:sp>
        <p:nvSpPr>
          <p:cNvPr id="172" name="CustomShape 1"/>
          <p:cNvSpPr/>
          <p:nvPr/>
        </p:nvSpPr>
        <p:spPr>
          <a:xfrm>
            <a:off x="2160000" y="93600"/>
            <a:ext cx="7920000" cy="1166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69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5983B0"/>
                </a:solidFill>
                <a:latin typeface="Comic Sans MS"/>
                <a:ea typeface="DejaVu Sans"/>
              </a:rPr>
              <a:t>My timetable &amp; my feelings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284400" y="1408680"/>
            <a:ext cx="11775600" cy="510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000" b="0" strike="noStrike" spc="-1" dirty="0">
                <a:latin typeface="Arial"/>
              </a:rPr>
              <a:t>I start </a:t>
            </a:r>
            <a:r>
              <a:rPr lang="fr-FR" sz="3000" b="0" strike="noStrike" spc="-1" dirty="0" err="1">
                <a:latin typeface="Arial"/>
              </a:rPr>
              <a:t>everyday</a:t>
            </a:r>
            <a:r>
              <a:rPr lang="fr-FR" sz="3000" b="0" strike="noStrike" spc="-1" dirty="0">
                <a:latin typeface="Arial"/>
              </a:rPr>
              <a:t> at 8 </a:t>
            </a:r>
            <a:r>
              <a:rPr lang="fr-FR" sz="3000" b="0" strike="noStrike" spc="-1" dirty="0" err="1">
                <a:latin typeface="Arial"/>
              </a:rPr>
              <a:t>o’clock</a:t>
            </a:r>
            <a:r>
              <a:rPr lang="fr-FR" sz="3000" b="0" strike="noStrike" spc="-1" dirty="0">
                <a:latin typeface="Arial"/>
              </a:rPr>
              <a:t>. I have </a:t>
            </a:r>
            <a:r>
              <a:rPr lang="fr-FR" sz="3000" b="0" strike="noStrike" spc="-1" dirty="0" err="1">
                <a:latin typeface="Arial"/>
              </a:rPr>
              <a:t>got</a:t>
            </a:r>
            <a:r>
              <a:rPr lang="fr-FR" sz="3000" b="0" strike="noStrike" spc="-1" dirty="0">
                <a:latin typeface="Arial"/>
              </a:rPr>
              <a:t> 3 or 4 </a:t>
            </a:r>
            <a:r>
              <a:rPr lang="fr-FR" sz="3000" b="0" strike="noStrike" spc="-1" dirty="0" err="1">
                <a:latin typeface="Arial"/>
              </a:rPr>
              <a:t>periods</a:t>
            </a:r>
            <a:r>
              <a:rPr lang="fr-FR" sz="3000" b="0" strike="noStrike" spc="-1" dirty="0">
                <a:latin typeface="Arial"/>
              </a:rPr>
              <a:t> in the </a:t>
            </a:r>
            <a:r>
              <a:rPr lang="fr-FR" sz="3000" b="0" strike="noStrike" spc="-1" dirty="0" err="1">
                <a:latin typeface="Arial"/>
              </a:rPr>
              <a:t>morning</a:t>
            </a:r>
            <a:r>
              <a:rPr lang="fr-FR" sz="3000" b="0" strike="noStrike" spc="-1" dirty="0">
                <a:latin typeface="Arial"/>
              </a:rPr>
              <a:t>. I have </a:t>
            </a:r>
            <a:r>
              <a:rPr lang="fr-FR" sz="3000" b="0" strike="noStrike" spc="-1" dirty="0" err="1">
                <a:latin typeface="Arial"/>
              </a:rPr>
              <a:t>got</a:t>
            </a:r>
            <a:r>
              <a:rPr lang="fr-FR" sz="3000" b="0" strike="noStrike" spc="-1" dirty="0">
                <a:latin typeface="Arial"/>
              </a:rPr>
              <a:t>  1, 2 or 3 </a:t>
            </a:r>
            <a:r>
              <a:rPr lang="fr-FR" sz="3000" b="0" strike="noStrike" spc="-1" dirty="0" err="1">
                <a:latin typeface="Arial"/>
              </a:rPr>
              <a:t>periods</a:t>
            </a:r>
            <a:r>
              <a:rPr lang="fr-FR" sz="3000" b="0" strike="noStrike" spc="-1" dirty="0">
                <a:latin typeface="Arial"/>
              </a:rPr>
              <a:t> in the  </a:t>
            </a:r>
            <a:r>
              <a:rPr lang="fr-FR" sz="3000" b="0" strike="noStrike" spc="-1" dirty="0" err="1">
                <a:latin typeface="Arial"/>
              </a:rPr>
              <a:t>afternoon</a:t>
            </a:r>
            <a:r>
              <a:rPr lang="fr-FR" sz="3000" b="0" strike="noStrike" spc="-1" dirty="0">
                <a:latin typeface="Arial"/>
              </a:rPr>
              <a:t>.</a:t>
            </a:r>
          </a:p>
          <a:p>
            <a:r>
              <a:rPr lang="fr-FR" sz="3000" b="0" strike="noStrike" spc="-1" dirty="0">
                <a:latin typeface="Arial"/>
              </a:rPr>
              <a:t>I have </a:t>
            </a:r>
            <a:r>
              <a:rPr lang="fr-FR" sz="3000" b="0" strike="noStrike" spc="-1" dirty="0" err="1">
                <a:latin typeface="Arial"/>
              </a:rPr>
              <a:t>got</a:t>
            </a:r>
            <a:r>
              <a:rPr lang="fr-FR" sz="3000" b="0" strike="noStrike" spc="-1" dirty="0">
                <a:latin typeface="Arial"/>
              </a:rPr>
              <a:t> 4 </a:t>
            </a:r>
            <a:r>
              <a:rPr lang="fr-FR" sz="3000" b="0" strike="noStrike" spc="-1" dirty="0" err="1">
                <a:latin typeface="Arial"/>
              </a:rPr>
              <a:t>periods</a:t>
            </a:r>
            <a:r>
              <a:rPr lang="fr-FR" sz="3000" b="0" strike="noStrike" spc="-1" dirty="0">
                <a:latin typeface="Arial"/>
              </a:rPr>
              <a:t> </a:t>
            </a:r>
            <a:r>
              <a:rPr lang="fr-FR" sz="3000" spc="-1" dirty="0">
                <a:latin typeface="Arial"/>
              </a:rPr>
              <a:t>of</a:t>
            </a:r>
            <a:r>
              <a:rPr lang="fr-FR" sz="3000" b="0" strike="noStrike" spc="-1" dirty="0">
                <a:latin typeface="Arial"/>
              </a:rPr>
              <a:t> </a:t>
            </a:r>
            <a:r>
              <a:rPr lang="fr-FR" sz="3000" spc="-1" dirty="0">
                <a:latin typeface="Arial"/>
              </a:rPr>
              <a:t>E</a:t>
            </a:r>
            <a:r>
              <a:rPr lang="fr-FR" sz="3000" b="0" strike="noStrike" spc="-1" dirty="0">
                <a:latin typeface="Arial"/>
              </a:rPr>
              <a:t>nglish, I have </a:t>
            </a:r>
            <a:r>
              <a:rPr lang="fr-FR" sz="3000" b="0" strike="noStrike" spc="-1" dirty="0" err="1">
                <a:latin typeface="Arial"/>
              </a:rPr>
              <a:t>got</a:t>
            </a:r>
            <a:r>
              <a:rPr lang="fr-FR" sz="3000" b="0" strike="noStrike" spc="-1" dirty="0">
                <a:latin typeface="Arial"/>
              </a:rPr>
              <a:t> 5 or 6 </a:t>
            </a:r>
            <a:r>
              <a:rPr lang="fr-FR" sz="3000" b="0" strike="noStrike" spc="-1" dirty="0" err="1">
                <a:latin typeface="Arial"/>
              </a:rPr>
              <a:t>periods</a:t>
            </a:r>
            <a:r>
              <a:rPr lang="fr-FR" sz="3000" b="0" strike="noStrike" spc="-1" dirty="0">
                <a:latin typeface="Arial"/>
              </a:rPr>
              <a:t> </a:t>
            </a:r>
            <a:r>
              <a:rPr lang="fr-FR" sz="3000" spc="-1" dirty="0">
                <a:latin typeface="Arial"/>
              </a:rPr>
              <a:t>of</a:t>
            </a:r>
            <a:r>
              <a:rPr lang="fr-FR" sz="3000" b="0" strike="noStrike" spc="-1" dirty="0">
                <a:latin typeface="Arial"/>
              </a:rPr>
              <a:t> </a:t>
            </a:r>
            <a:r>
              <a:rPr lang="fr-FR" sz="3000" spc="-1" dirty="0">
                <a:latin typeface="Arial"/>
              </a:rPr>
              <a:t>F</a:t>
            </a:r>
            <a:r>
              <a:rPr lang="fr-FR" sz="3000" b="0" strike="noStrike" spc="-1" dirty="0">
                <a:latin typeface="Arial"/>
              </a:rPr>
              <a:t>rench and 3 or 4 </a:t>
            </a:r>
            <a:r>
              <a:rPr lang="fr-FR" sz="3000" b="0" strike="noStrike" spc="-1" dirty="0" err="1">
                <a:latin typeface="Arial"/>
              </a:rPr>
              <a:t>periods</a:t>
            </a:r>
            <a:r>
              <a:rPr lang="fr-FR" sz="3000" b="0" strike="noStrike" spc="-1" dirty="0">
                <a:latin typeface="Arial"/>
              </a:rPr>
              <a:t> </a:t>
            </a:r>
            <a:r>
              <a:rPr lang="fr-FR" sz="3000" spc="-1" dirty="0">
                <a:latin typeface="Arial"/>
              </a:rPr>
              <a:t>of M</a:t>
            </a:r>
            <a:r>
              <a:rPr lang="fr-FR" sz="3000" b="0" strike="noStrike" spc="-1" dirty="0">
                <a:latin typeface="Arial"/>
              </a:rPr>
              <a:t>aths in the </a:t>
            </a:r>
            <a:r>
              <a:rPr lang="fr-FR" sz="3000" b="0" strike="noStrike" spc="-1" dirty="0" err="1">
                <a:latin typeface="Arial"/>
              </a:rPr>
              <a:t>week</a:t>
            </a:r>
            <a:r>
              <a:rPr lang="fr-FR" sz="3000" b="0" strike="noStrike" spc="-1" dirty="0">
                <a:latin typeface="Arial"/>
              </a:rPr>
              <a:t>. </a:t>
            </a:r>
          </a:p>
          <a:p>
            <a:r>
              <a:rPr lang="fr-FR" sz="3000" spc="-1" dirty="0" err="1">
                <a:latin typeface="Arial"/>
              </a:rPr>
              <a:t>L</a:t>
            </a:r>
            <a:r>
              <a:rPr lang="fr-FR" sz="3000" b="0" strike="noStrike" spc="-1" dirty="0" err="1">
                <a:latin typeface="Arial"/>
              </a:rPr>
              <a:t>unchtime</a:t>
            </a:r>
            <a:r>
              <a:rPr lang="fr-FR" sz="3000" b="0" strike="noStrike" spc="-1" dirty="0">
                <a:latin typeface="Arial"/>
              </a:rPr>
              <a:t> </a:t>
            </a:r>
            <a:r>
              <a:rPr lang="fr-FR" sz="3000" b="0" strike="noStrike" spc="-1" dirty="0" err="1">
                <a:latin typeface="Arial"/>
              </a:rPr>
              <a:t>lasts</a:t>
            </a:r>
            <a:r>
              <a:rPr lang="fr-FR" sz="3000" b="0" strike="noStrike" spc="-1" dirty="0">
                <a:latin typeface="Arial"/>
              </a:rPr>
              <a:t> 1 h 30 and breaks last 15 minutes.</a:t>
            </a:r>
          </a:p>
          <a:p>
            <a:endParaRPr lang="fr-FR" sz="3000" b="0" strike="noStrike" spc="-1" dirty="0">
              <a:latin typeface="Arial"/>
            </a:endParaRPr>
          </a:p>
          <a:p>
            <a:r>
              <a:rPr lang="fr-FR" sz="3000" b="0" strike="noStrike" spc="-1" dirty="0">
                <a:latin typeface="Arial"/>
              </a:rPr>
              <a:t>I love </a:t>
            </a:r>
            <a:r>
              <a:rPr lang="fr-FR" sz="3000" b="0" strike="noStrike" spc="-1" dirty="0" err="1">
                <a:latin typeface="Arial"/>
              </a:rPr>
              <a:t>history</a:t>
            </a:r>
            <a:r>
              <a:rPr lang="fr-FR" sz="3000" b="0" strike="noStrike" spc="-1" dirty="0">
                <a:latin typeface="Arial"/>
              </a:rPr>
              <a:t> and French: </a:t>
            </a:r>
            <a:r>
              <a:rPr lang="fr-FR" sz="3000" b="0" strike="noStrike" spc="-1" dirty="0" err="1">
                <a:latin typeface="Arial"/>
              </a:rPr>
              <a:t>they’re</a:t>
            </a:r>
            <a:r>
              <a:rPr lang="fr-FR" sz="3000" b="0" strike="noStrike" spc="-1" dirty="0">
                <a:latin typeface="Arial"/>
              </a:rPr>
              <a:t> </a:t>
            </a:r>
            <a:r>
              <a:rPr lang="fr-FR" sz="3000" b="0" strike="noStrike" spc="-1" dirty="0" err="1">
                <a:latin typeface="Arial"/>
              </a:rPr>
              <a:t>my</a:t>
            </a:r>
            <a:r>
              <a:rPr lang="fr-FR" sz="3000" b="0" strike="noStrike" spc="-1" dirty="0">
                <a:latin typeface="Arial"/>
              </a:rPr>
              <a:t> favorite </a:t>
            </a:r>
            <a:r>
              <a:rPr lang="fr-FR" sz="3000" b="0" strike="noStrike" spc="-1" dirty="0" err="1">
                <a:latin typeface="Arial"/>
              </a:rPr>
              <a:t>subjects</a:t>
            </a:r>
            <a:r>
              <a:rPr lang="fr-FR" sz="3000" b="0" strike="noStrike" spc="-1" dirty="0">
                <a:latin typeface="Arial"/>
              </a:rPr>
              <a:t>. I </a:t>
            </a:r>
            <a:r>
              <a:rPr lang="fr-FR" sz="3000" b="0" strike="noStrike" spc="-1" dirty="0" err="1">
                <a:latin typeface="Arial"/>
              </a:rPr>
              <a:t>don’t</a:t>
            </a:r>
            <a:r>
              <a:rPr lang="fr-FR" sz="3000" b="0" strike="noStrike" spc="-1" dirty="0">
                <a:latin typeface="Arial"/>
              </a:rPr>
              <a:t> like </a:t>
            </a:r>
            <a:r>
              <a:rPr lang="fr-FR" sz="3000" b="0" strike="noStrike" spc="-1" dirty="0" err="1">
                <a:latin typeface="Arial"/>
              </a:rPr>
              <a:t>biology</a:t>
            </a:r>
            <a:r>
              <a:rPr lang="fr-FR" sz="3000" b="0" strike="noStrike" spc="-1" dirty="0">
                <a:latin typeface="Arial"/>
              </a:rPr>
              <a:t> and I </a:t>
            </a:r>
            <a:r>
              <a:rPr lang="fr-FR" sz="3000" b="0" strike="noStrike" spc="-1" dirty="0" err="1">
                <a:latin typeface="Arial"/>
              </a:rPr>
              <a:t>hate</a:t>
            </a:r>
            <a:r>
              <a:rPr lang="fr-FR" sz="3000" b="0" strike="noStrike" spc="-1" dirty="0">
                <a:latin typeface="Arial"/>
              </a:rPr>
              <a:t> ICT.</a:t>
            </a:r>
          </a:p>
          <a:p>
            <a:r>
              <a:rPr lang="fr-FR" sz="3000" b="0" strike="noStrike" spc="-1" dirty="0">
                <a:latin typeface="Arial"/>
              </a:rPr>
              <a:t>I </a:t>
            </a:r>
            <a:r>
              <a:rPr lang="fr-FR" sz="3000" b="0" strike="noStrike" spc="-1" dirty="0" err="1">
                <a:latin typeface="Arial"/>
              </a:rPr>
              <a:t>prefer</a:t>
            </a:r>
            <a:r>
              <a:rPr lang="fr-FR" sz="3000" b="0" strike="noStrike" spc="-1" dirty="0">
                <a:latin typeface="Arial"/>
              </a:rPr>
              <a:t> Thursdays </a:t>
            </a:r>
            <a:r>
              <a:rPr lang="fr-FR" sz="3000" b="0" strike="noStrike" spc="-1" dirty="0" err="1">
                <a:latin typeface="Arial"/>
              </a:rPr>
              <a:t>week</a:t>
            </a:r>
            <a:r>
              <a:rPr lang="fr-FR" sz="3000" b="0" strike="noStrike" spc="-1" dirty="0">
                <a:latin typeface="Arial"/>
              </a:rPr>
              <a:t> A </a:t>
            </a:r>
            <a:r>
              <a:rPr lang="fr-FR" sz="3000" b="0" strike="noStrike" spc="-1" dirty="0" err="1">
                <a:latin typeface="Arial"/>
              </a:rPr>
              <a:t>because</a:t>
            </a:r>
            <a:r>
              <a:rPr lang="fr-FR" sz="3000" b="0" strike="noStrike" spc="-1" dirty="0">
                <a:latin typeface="Arial"/>
              </a:rPr>
              <a:t> I finish at 3 </a:t>
            </a:r>
            <a:r>
              <a:rPr lang="fr-FR" sz="3000" b="0" strike="noStrike" spc="-1" dirty="0" err="1">
                <a:latin typeface="Arial"/>
              </a:rPr>
              <a:t>o’clock</a:t>
            </a:r>
            <a:r>
              <a:rPr lang="fr-FR" sz="3000" b="0" strike="noStrike" spc="-1" dirty="0">
                <a:latin typeface="Arial"/>
              </a:rPr>
              <a:t> p.m.</a:t>
            </a:r>
          </a:p>
          <a:p>
            <a:endParaRPr lang="fr-FR" sz="3000" b="0" strike="noStrike" spc="-1" dirty="0">
              <a:latin typeface="Arial"/>
            </a:endParaRPr>
          </a:p>
          <a:p>
            <a:r>
              <a:rPr lang="fr-FR" sz="3000" b="0" strike="noStrike" spc="-1" dirty="0" err="1">
                <a:latin typeface="Arial"/>
              </a:rPr>
              <a:t>I’m</a:t>
            </a:r>
            <a:r>
              <a:rPr lang="fr-FR" sz="3000" b="0" strike="noStrike" spc="-1" dirty="0">
                <a:latin typeface="Arial"/>
              </a:rPr>
              <a:t> happy </a:t>
            </a:r>
            <a:r>
              <a:rPr lang="fr-FR" sz="3000" spc="-1" dirty="0">
                <a:latin typeface="Arial"/>
              </a:rPr>
              <a:t>in</a:t>
            </a:r>
            <a:r>
              <a:rPr lang="fr-FR" sz="3000" b="0" strike="noStrike" spc="-1" dirty="0">
                <a:latin typeface="Arial"/>
              </a:rPr>
              <a:t> Middle </a:t>
            </a:r>
            <a:r>
              <a:rPr lang="fr-FR" sz="3000" b="0" strike="noStrike" spc="-1" dirty="0" err="1">
                <a:latin typeface="Arial"/>
              </a:rPr>
              <a:t>School</a:t>
            </a:r>
            <a:r>
              <a:rPr lang="fr-FR" sz="3000" b="0" strike="noStrike" spc="-1" dirty="0">
                <a:latin typeface="Arial"/>
              </a:rPr>
              <a:t>😀🎇❤🤍💙😀.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switch dir="r"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5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9" dur="5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3" dur="50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7" dur="500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278</Words>
  <Application>Microsoft Office PowerPoint</Application>
  <PresentationFormat>Grand écran</PresentationFormat>
  <Paragraphs>34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Comic Sans MS</vt:lpstr>
      <vt:lpstr>Symbol</vt:lpstr>
      <vt:lpstr>Wingdings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Middle School: Le collège Louis Leprince Ringuet</dc:title>
  <dc:subject/>
  <dc:creator>Valérie Gautrot</dc:creator>
  <dc:description/>
  <cp:lastModifiedBy>Valérie Gautrot</cp:lastModifiedBy>
  <cp:revision>51</cp:revision>
  <dcterms:created xsi:type="dcterms:W3CDTF">2023-01-23T16:52:59Z</dcterms:created>
  <dcterms:modified xsi:type="dcterms:W3CDTF">2023-06-12T16:43:15Z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