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6B5225-2146-4D2A-B3CA-3AC6A945748F}" v="49" dt="2023-03-04T16:27:57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H" userId="c49b2f2a-e7d4-4c62-89a0-1eb12b8318c7" providerId="ADAL" clId="{C86B5225-2146-4D2A-B3CA-3AC6A945748F}"/>
    <pc:docChg chg="custSel modSld modMainMaster">
      <pc:chgData name="RH" userId="c49b2f2a-e7d4-4c62-89a0-1eb12b8318c7" providerId="ADAL" clId="{C86B5225-2146-4D2A-B3CA-3AC6A945748F}" dt="2023-03-04T16:27:57.806" v="187"/>
      <pc:docMkLst>
        <pc:docMk/>
      </pc:docMkLst>
      <pc:sldChg chg="addSp delSp modSp mod modTransition">
        <pc:chgData name="RH" userId="c49b2f2a-e7d4-4c62-89a0-1eb12b8318c7" providerId="ADAL" clId="{C86B5225-2146-4D2A-B3CA-3AC6A945748F}" dt="2023-03-04T16:24:36.483" v="180"/>
        <pc:sldMkLst>
          <pc:docMk/>
          <pc:sldMk cId="1264220072" sldId="256"/>
        </pc:sldMkLst>
        <pc:spChg chg="del">
          <ac:chgData name="RH" userId="c49b2f2a-e7d4-4c62-89a0-1eb12b8318c7" providerId="ADAL" clId="{C86B5225-2146-4D2A-B3CA-3AC6A945748F}" dt="2023-03-04T16:14:47.296" v="117" actId="478"/>
          <ac:spMkLst>
            <pc:docMk/>
            <pc:sldMk cId="1264220072" sldId="256"/>
            <ac:spMk id="9" creationId="{46167A96-EC99-8523-66ED-25346938E438}"/>
          </ac:spMkLst>
        </pc:spChg>
        <pc:spChg chg="del mod">
          <ac:chgData name="RH" userId="c49b2f2a-e7d4-4c62-89a0-1eb12b8318c7" providerId="ADAL" clId="{C86B5225-2146-4D2A-B3CA-3AC6A945748F}" dt="2023-03-04T16:16:33.918" v="132" actId="478"/>
          <ac:spMkLst>
            <pc:docMk/>
            <pc:sldMk cId="1264220072" sldId="256"/>
            <ac:spMk id="10" creationId="{B95D8321-C71E-AB28-0A3D-DDA19B808A91}"/>
          </ac:spMkLst>
        </pc:spChg>
        <pc:spChg chg="mod">
          <ac:chgData name="RH" userId="c49b2f2a-e7d4-4c62-89a0-1eb12b8318c7" providerId="ADAL" clId="{C86B5225-2146-4D2A-B3CA-3AC6A945748F}" dt="2023-03-04T16:14:19.117" v="115" actId="1076"/>
          <ac:spMkLst>
            <pc:docMk/>
            <pc:sldMk cId="1264220072" sldId="256"/>
            <ac:spMk id="11" creationId="{30114035-89B1-3087-D91D-E81928143DD7}"/>
          </ac:spMkLst>
        </pc:spChg>
        <pc:spChg chg="mod">
          <ac:chgData name="RH" userId="c49b2f2a-e7d4-4c62-89a0-1eb12b8318c7" providerId="ADAL" clId="{C86B5225-2146-4D2A-B3CA-3AC6A945748F}" dt="2023-03-04T16:14:26.740" v="116" actId="1076"/>
          <ac:spMkLst>
            <pc:docMk/>
            <pc:sldMk cId="1264220072" sldId="256"/>
            <ac:spMk id="14" creationId="{7489AB04-F758-12B0-D071-49A7167D0BA1}"/>
          </ac:spMkLst>
        </pc:spChg>
        <pc:spChg chg="add del mod">
          <ac:chgData name="RH" userId="c49b2f2a-e7d4-4c62-89a0-1eb12b8318c7" providerId="ADAL" clId="{C86B5225-2146-4D2A-B3CA-3AC6A945748F}" dt="2023-03-04T16:15:26.345" v="121" actId="478"/>
          <ac:spMkLst>
            <pc:docMk/>
            <pc:sldMk cId="1264220072" sldId="256"/>
            <ac:spMk id="15" creationId="{609AD4FD-B195-0508-A0B4-3645845C9E37}"/>
          </ac:spMkLst>
        </pc:spChg>
        <pc:spChg chg="add del">
          <ac:chgData name="RH" userId="c49b2f2a-e7d4-4c62-89a0-1eb12b8318c7" providerId="ADAL" clId="{C86B5225-2146-4D2A-B3CA-3AC6A945748F}" dt="2023-03-04T16:15:44.915" v="123" actId="478"/>
          <ac:spMkLst>
            <pc:docMk/>
            <pc:sldMk cId="1264220072" sldId="256"/>
            <ac:spMk id="16" creationId="{E8D981E3-EFCD-649F-FFF0-C0EEE55F98A2}"/>
          </ac:spMkLst>
        </pc:spChg>
        <pc:spChg chg="add del">
          <ac:chgData name="RH" userId="c49b2f2a-e7d4-4c62-89a0-1eb12b8318c7" providerId="ADAL" clId="{C86B5225-2146-4D2A-B3CA-3AC6A945748F}" dt="2023-03-04T16:16:12.145" v="125" actId="478"/>
          <ac:spMkLst>
            <pc:docMk/>
            <pc:sldMk cId="1264220072" sldId="256"/>
            <ac:spMk id="17" creationId="{A0518428-E4B2-0E13-DD87-C4C808D6E869}"/>
          </ac:spMkLst>
        </pc:spChg>
        <pc:spChg chg="add del mod">
          <ac:chgData name="RH" userId="c49b2f2a-e7d4-4c62-89a0-1eb12b8318c7" providerId="ADAL" clId="{C86B5225-2146-4D2A-B3CA-3AC6A945748F}" dt="2023-03-04T16:17:21.631" v="137" actId="478"/>
          <ac:spMkLst>
            <pc:docMk/>
            <pc:sldMk cId="1264220072" sldId="256"/>
            <ac:spMk id="18" creationId="{EDD617FD-DE67-6C34-EDAA-3C27D1CC5EFA}"/>
          </ac:spMkLst>
        </pc:spChg>
        <pc:picChg chg="mod">
          <ac:chgData name="RH" userId="c49b2f2a-e7d4-4c62-89a0-1eb12b8318c7" providerId="ADAL" clId="{C86B5225-2146-4D2A-B3CA-3AC6A945748F}" dt="2023-03-04T16:17:43.812" v="139" actId="14100"/>
          <ac:picMkLst>
            <pc:docMk/>
            <pc:sldMk cId="1264220072" sldId="256"/>
            <ac:picMk id="5" creationId="{2A2821A9-CA0F-4071-467A-DB3367A70DC1}"/>
          </ac:picMkLst>
        </pc:picChg>
        <pc:picChg chg="mod">
          <ac:chgData name="RH" userId="c49b2f2a-e7d4-4c62-89a0-1eb12b8318c7" providerId="ADAL" clId="{C86B5225-2146-4D2A-B3CA-3AC6A945748F}" dt="2023-03-04T16:17:38.487" v="138" actId="14100"/>
          <ac:picMkLst>
            <pc:docMk/>
            <pc:sldMk cId="1264220072" sldId="256"/>
            <ac:picMk id="7" creationId="{6515DF45-1BB6-9C86-FD93-5318E93A2FEC}"/>
          </ac:picMkLst>
        </pc:picChg>
      </pc:sldChg>
      <pc:sldChg chg="modSp mod modTransition modAnim">
        <pc:chgData name="RH" userId="c49b2f2a-e7d4-4c62-89a0-1eb12b8318c7" providerId="ADAL" clId="{C86B5225-2146-4D2A-B3CA-3AC6A945748F}" dt="2023-03-04T16:26:53.677" v="182"/>
        <pc:sldMkLst>
          <pc:docMk/>
          <pc:sldMk cId="2664352381" sldId="257"/>
        </pc:sldMkLst>
        <pc:spChg chg="mod">
          <ac:chgData name="RH" userId="c49b2f2a-e7d4-4c62-89a0-1eb12b8318c7" providerId="ADAL" clId="{C86B5225-2146-4D2A-B3CA-3AC6A945748F}" dt="2023-03-04T16:13:46.373" v="113" actId="14861"/>
          <ac:spMkLst>
            <pc:docMk/>
            <pc:sldMk cId="2664352381" sldId="257"/>
            <ac:spMk id="2" creationId="{13B58C1D-28B8-AD01-16D4-AB873D2E61AF}"/>
          </ac:spMkLst>
        </pc:spChg>
        <pc:spChg chg="mod">
          <ac:chgData name="RH" userId="c49b2f2a-e7d4-4c62-89a0-1eb12b8318c7" providerId="ADAL" clId="{C86B5225-2146-4D2A-B3CA-3AC6A945748F}" dt="2023-03-04T16:13:33.238" v="112" actId="14861"/>
          <ac:spMkLst>
            <pc:docMk/>
            <pc:sldMk cId="2664352381" sldId="257"/>
            <ac:spMk id="3" creationId="{12BE5E3C-9C62-390A-2064-04A0DEFAD642}"/>
          </ac:spMkLst>
        </pc:spChg>
      </pc:sldChg>
      <pc:sldChg chg="modSp mod modTransition">
        <pc:chgData name="RH" userId="c49b2f2a-e7d4-4c62-89a0-1eb12b8318c7" providerId="ADAL" clId="{C86B5225-2146-4D2A-B3CA-3AC6A945748F}" dt="2023-03-04T16:27:41.094" v="185"/>
        <pc:sldMkLst>
          <pc:docMk/>
          <pc:sldMk cId="2278076111" sldId="258"/>
        </pc:sldMkLst>
        <pc:spChg chg="mod">
          <ac:chgData name="RH" userId="c49b2f2a-e7d4-4c62-89a0-1eb12b8318c7" providerId="ADAL" clId="{C86B5225-2146-4D2A-B3CA-3AC6A945748F}" dt="2023-03-04T16:12:09.330" v="105" actId="14861"/>
          <ac:spMkLst>
            <pc:docMk/>
            <pc:sldMk cId="2278076111" sldId="258"/>
            <ac:spMk id="2" creationId="{E6B521B1-6A50-826B-242B-4102C4257D49}"/>
          </ac:spMkLst>
        </pc:spChg>
        <pc:spChg chg="mod">
          <ac:chgData name="RH" userId="c49b2f2a-e7d4-4c62-89a0-1eb12b8318c7" providerId="ADAL" clId="{C86B5225-2146-4D2A-B3CA-3AC6A945748F}" dt="2023-03-04T16:12:29.036" v="108" actId="113"/>
          <ac:spMkLst>
            <pc:docMk/>
            <pc:sldMk cId="2278076111" sldId="258"/>
            <ac:spMk id="3" creationId="{B18CA551-9843-6C05-2519-98266DBD5206}"/>
          </ac:spMkLst>
        </pc:spChg>
      </pc:sldChg>
      <pc:sldChg chg="addSp modSp mod modTransition">
        <pc:chgData name="RH" userId="c49b2f2a-e7d4-4c62-89a0-1eb12b8318c7" providerId="ADAL" clId="{C86B5225-2146-4D2A-B3CA-3AC6A945748F}" dt="2023-03-04T16:27:48.523" v="186"/>
        <pc:sldMkLst>
          <pc:docMk/>
          <pc:sldMk cId="1812513300" sldId="259"/>
        </pc:sldMkLst>
        <pc:spChg chg="mod">
          <ac:chgData name="RH" userId="c49b2f2a-e7d4-4c62-89a0-1eb12b8318c7" providerId="ADAL" clId="{C86B5225-2146-4D2A-B3CA-3AC6A945748F}" dt="2023-03-04T16:13:05.344" v="110" actId="14861"/>
          <ac:spMkLst>
            <pc:docMk/>
            <pc:sldMk cId="1812513300" sldId="259"/>
            <ac:spMk id="2" creationId="{ADB95141-B1A5-8EFD-7E2A-2397D33CDF03}"/>
          </ac:spMkLst>
        </pc:spChg>
        <pc:spChg chg="mod">
          <ac:chgData name="RH" userId="c49b2f2a-e7d4-4c62-89a0-1eb12b8318c7" providerId="ADAL" clId="{C86B5225-2146-4D2A-B3CA-3AC6A945748F}" dt="2023-03-04T16:01:44.880" v="27" actId="20577"/>
          <ac:spMkLst>
            <pc:docMk/>
            <pc:sldMk cId="1812513300" sldId="259"/>
            <ac:spMk id="3" creationId="{48B66A41-C5C7-AC8B-A25D-0D63CF21ABD4}"/>
          </ac:spMkLst>
        </pc:spChg>
        <pc:spChg chg="add mod">
          <ac:chgData name="RH" userId="c49b2f2a-e7d4-4c62-89a0-1eb12b8318c7" providerId="ADAL" clId="{C86B5225-2146-4D2A-B3CA-3AC6A945748F}" dt="2023-03-04T16:06:22.335" v="64" actId="1076"/>
          <ac:spMkLst>
            <pc:docMk/>
            <pc:sldMk cId="1812513300" sldId="259"/>
            <ac:spMk id="16" creationId="{B690F2F3-A050-9F02-D287-3BDA5C9F55D8}"/>
          </ac:spMkLst>
        </pc:spChg>
        <pc:picChg chg="mod">
          <ac:chgData name="RH" userId="c49b2f2a-e7d4-4c62-89a0-1eb12b8318c7" providerId="ADAL" clId="{C86B5225-2146-4D2A-B3CA-3AC6A945748F}" dt="2023-03-04T16:01:53.940" v="29" actId="1076"/>
          <ac:picMkLst>
            <pc:docMk/>
            <pc:sldMk cId="1812513300" sldId="259"/>
            <ac:picMk id="5" creationId="{F2F560CC-CB35-9782-092A-B098AD8508A6}"/>
          </ac:picMkLst>
        </pc:picChg>
        <pc:picChg chg="mod">
          <ac:chgData name="RH" userId="c49b2f2a-e7d4-4c62-89a0-1eb12b8318c7" providerId="ADAL" clId="{C86B5225-2146-4D2A-B3CA-3AC6A945748F}" dt="2023-03-04T16:01:49.325" v="28" actId="1076"/>
          <ac:picMkLst>
            <pc:docMk/>
            <pc:sldMk cId="1812513300" sldId="259"/>
            <ac:picMk id="7" creationId="{C975A01E-77B0-8BF5-9757-CBBCD7259A0F}"/>
          </ac:picMkLst>
        </pc:picChg>
        <pc:picChg chg="add mod">
          <ac:chgData name="RH" userId="c49b2f2a-e7d4-4c62-89a0-1eb12b8318c7" providerId="ADAL" clId="{C86B5225-2146-4D2A-B3CA-3AC6A945748F}" dt="2023-03-04T16:02:01.447" v="30" actId="1076"/>
          <ac:picMkLst>
            <pc:docMk/>
            <pc:sldMk cId="1812513300" sldId="259"/>
            <ac:picMk id="15" creationId="{7041A4EB-E623-8D06-24B0-A0C7D3E1A285}"/>
          </ac:picMkLst>
        </pc:picChg>
      </pc:sldChg>
      <pc:sldChg chg="modSp mod modTransition">
        <pc:chgData name="RH" userId="c49b2f2a-e7d4-4c62-89a0-1eb12b8318c7" providerId="ADAL" clId="{C86B5225-2146-4D2A-B3CA-3AC6A945748F}" dt="2023-03-04T16:27:57.806" v="187"/>
        <pc:sldMkLst>
          <pc:docMk/>
          <pc:sldMk cId="313553660" sldId="260"/>
        </pc:sldMkLst>
        <pc:spChg chg="mod">
          <ac:chgData name="RH" userId="c49b2f2a-e7d4-4c62-89a0-1eb12b8318c7" providerId="ADAL" clId="{C86B5225-2146-4D2A-B3CA-3AC6A945748F}" dt="2023-03-04T16:11:48.086" v="104" actId="14861"/>
          <ac:spMkLst>
            <pc:docMk/>
            <pc:sldMk cId="313553660" sldId="260"/>
            <ac:spMk id="2" creationId="{A0A06C5F-5C8B-EBCB-4546-A8BD83AAB60B}"/>
          </ac:spMkLst>
        </pc:spChg>
        <pc:spChg chg="mod">
          <ac:chgData name="RH" userId="c49b2f2a-e7d4-4c62-89a0-1eb12b8318c7" providerId="ADAL" clId="{C86B5225-2146-4D2A-B3CA-3AC6A945748F}" dt="2023-03-04T16:11:37.193" v="102" actId="1076"/>
          <ac:spMkLst>
            <pc:docMk/>
            <pc:sldMk cId="313553660" sldId="260"/>
            <ac:spMk id="8" creationId="{EE6B3895-CD22-C1AA-94D2-49B9BB1FEBE9}"/>
          </ac:spMkLst>
        </pc:spChg>
        <pc:spChg chg="mod">
          <ac:chgData name="RH" userId="c49b2f2a-e7d4-4c62-89a0-1eb12b8318c7" providerId="ADAL" clId="{C86B5225-2146-4D2A-B3CA-3AC6A945748F}" dt="2023-03-04T16:10:34.264" v="86" actId="688"/>
          <ac:spMkLst>
            <pc:docMk/>
            <pc:sldMk cId="313553660" sldId="260"/>
            <ac:spMk id="9" creationId="{E5400831-465E-440A-A7CE-8152FA4F5F7B}"/>
          </ac:spMkLst>
        </pc:spChg>
      </pc:sldChg>
      <pc:sldMasterChg chg="modTransition modSldLayout">
        <pc:chgData name="RH" userId="c49b2f2a-e7d4-4c62-89a0-1eb12b8318c7" providerId="ADAL" clId="{C86B5225-2146-4D2A-B3CA-3AC6A945748F}" dt="2023-03-04T16:24:36.483" v="180"/>
        <pc:sldMasterMkLst>
          <pc:docMk/>
          <pc:sldMasterMk cId="4243799684" sldId="2147483648"/>
        </pc:sldMasterMkLst>
        <pc:sldLayoutChg chg="modTransition">
          <pc:chgData name="RH" userId="c49b2f2a-e7d4-4c62-89a0-1eb12b8318c7" providerId="ADAL" clId="{C86B5225-2146-4D2A-B3CA-3AC6A945748F}" dt="2023-03-04T16:24:36.483" v="180"/>
          <pc:sldLayoutMkLst>
            <pc:docMk/>
            <pc:sldMasterMk cId="4243799684" sldId="2147483648"/>
            <pc:sldLayoutMk cId="898322687" sldId="2147483649"/>
          </pc:sldLayoutMkLst>
        </pc:sldLayoutChg>
        <pc:sldLayoutChg chg="modTransition">
          <pc:chgData name="RH" userId="c49b2f2a-e7d4-4c62-89a0-1eb12b8318c7" providerId="ADAL" clId="{C86B5225-2146-4D2A-B3CA-3AC6A945748F}" dt="2023-03-04T16:24:36.483" v="180"/>
          <pc:sldLayoutMkLst>
            <pc:docMk/>
            <pc:sldMasterMk cId="4243799684" sldId="2147483648"/>
            <pc:sldLayoutMk cId="3159638754" sldId="2147483650"/>
          </pc:sldLayoutMkLst>
        </pc:sldLayoutChg>
        <pc:sldLayoutChg chg="modTransition">
          <pc:chgData name="RH" userId="c49b2f2a-e7d4-4c62-89a0-1eb12b8318c7" providerId="ADAL" clId="{C86B5225-2146-4D2A-B3CA-3AC6A945748F}" dt="2023-03-04T16:24:36.483" v="180"/>
          <pc:sldLayoutMkLst>
            <pc:docMk/>
            <pc:sldMasterMk cId="4243799684" sldId="2147483648"/>
            <pc:sldLayoutMk cId="2553661461" sldId="2147483651"/>
          </pc:sldLayoutMkLst>
        </pc:sldLayoutChg>
        <pc:sldLayoutChg chg="modTransition">
          <pc:chgData name="RH" userId="c49b2f2a-e7d4-4c62-89a0-1eb12b8318c7" providerId="ADAL" clId="{C86B5225-2146-4D2A-B3CA-3AC6A945748F}" dt="2023-03-04T16:24:36.483" v="180"/>
          <pc:sldLayoutMkLst>
            <pc:docMk/>
            <pc:sldMasterMk cId="4243799684" sldId="2147483648"/>
            <pc:sldLayoutMk cId="1245632802" sldId="2147483652"/>
          </pc:sldLayoutMkLst>
        </pc:sldLayoutChg>
        <pc:sldLayoutChg chg="modTransition">
          <pc:chgData name="RH" userId="c49b2f2a-e7d4-4c62-89a0-1eb12b8318c7" providerId="ADAL" clId="{C86B5225-2146-4D2A-B3CA-3AC6A945748F}" dt="2023-03-04T16:24:36.483" v="180"/>
          <pc:sldLayoutMkLst>
            <pc:docMk/>
            <pc:sldMasterMk cId="4243799684" sldId="2147483648"/>
            <pc:sldLayoutMk cId="481900445" sldId="2147483653"/>
          </pc:sldLayoutMkLst>
        </pc:sldLayoutChg>
        <pc:sldLayoutChg chg="modTransition">
          <pc:chgData name="RH" userId="c49b2f2a-e7d4-4c62-89a0-1eb12b8318c7" providerId="ADAL" clId="{C86B5225-2146-4D2A-B3CA-3AC6A945748F}" dt="2023-03-04T16:24:36.483" v="180"/>
          <pc:sldLayoutMkLst>
            <pc:docMk/>
            <pc:sldMasterMk cId="4243799684" sldId="2147483648"/>
            <pc:sldLayoutMk cId="668863126" sldId="2147483654"/>
          </pc:sldLayoutMkLst>
        </pc:sldLayoutChg>
        <pc:sldLayoutChg chg="modTransition">
          <pc:chgData name="RH" userId="c49b2f2a-e7d4-4c62-89a0-1eb12b8318c7" providerId="ADAL" clId="{C86B5225-2146-4D2A-B3CA-3AC6A945748F}" dt="2023-03-04T16:24:36.483" v="180"/>
          <pc:sldLayoutMkLst>
            <pc:docMk/>
            <pc:sldMasterMk cId="4243799684" sldId="2147483648"/>
            <pc:sldLayoutMk cId="214278355" sldId="2147483655"/>
          </pc:sldLayoutMkLst>
        </pc:sldLayoutChg>
        <pc:sldLayoutChg chg="modTransition">
          <pc:chgData name="RH" userId="c49b2f2a-e7d4-4c62-89a0-1eb12b8318c7" providerId="ADAL" clId="{C86B5225-2146-4D2A-B3CA-3AC6A945748F}" dt="2023-03-04T16:24:36.483" v="180"/>
          <pc:sldLayoutMkLst>
            <pc:docMk/>
            <pc:sldMasterMk cId="4243799684" sldId="2147483648"/>
            <pc:sldLayoutMk cId="1178816232" sldId="2147483656"/>
          </pc:sldLayoutMkLst>
        </pc:sldLayoutChg>
        <pc:sldLayoutChg chg="modTransition">
          <pc:chgData name="RH" userId="c49b2f2a-e7d4-4c62-89a0-1eb12b8318c7" providerId="ADAL" clId="{C86B5225-2146-4D2A-B3CA-3AC6A945748F}" dt="2023-03-04T16:24:36.483" v="180"/>
          <pc:sldLayoutMkLst>
            <pc:docMk/>
            <pc:sldMasterMk cId="4243799684" sldId="2147483648"/>
            <pc:sldLayoutMk cId="3764240179" sldId="2147483657"/>
          </pc:sldLayoutMkLst>
        </pc:sldLayoutChg>
        <pc:sldLayoutChg chg="modTransition">
          <pc:chgData name="RH" userId="c49b2f2a-e7d4-4c62-89a0-1eb12b8318c7" providerId="ADAL" clId="{C86B5225-2146-4D2A-B3CA-3AC6A945748F}" dt="2023-03-04T16:24:36.483" v="180"/>
          <pc:sldLayoutMkLst>
            <pc:docMk/>
            <pc:sldMasterMk cId="4243799684" sldId="2147483648"/>
            <pc:sldLayoutMk cId="2393253725" sldId="2147483658"/>
          </pc:sldLayoutMkLst>
        </pc:sldLayoutChg>
        <pc:sldLayoutChg chg="modTransition">
          <pc:chgData name="RH" userId="c49b2f2a-e7d4-4c62-89a0-1eb12b8318c7" providerId="ADAL" clId="{C86B5225-2146-4D2A-B3CA-3AC6A945748F}" dt="2023-03-04T16:24:36.483" v="180"/>
          <pc:sldLayoutMkLst>
            <pc:docMk/>
            <pc:sldMasterMk cId="4243799684" sldId="2147483648"/>
            <pc:sldLayoutMk cId="222841469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D29EC1-B447-633E-6F4A-33129D3A3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8775B9-518F-265A-852D-08216E953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4A08C0-8FFD-3FD5-9D3D-A390EEBC5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039F-8217-41E9-A89E-69D09F6A1782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F5B4D2-72AA-C880-E883-03F026F85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BC0941-2F53-3395-0F64-CD5ACBB7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E63-7BFE-4C76-A4DA-5707C9887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32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10000">
        <p14:honeycomb/>
      </p:transition>
    </mc:Choice>
    <mc:Fallback xmlns=""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5AEBA6-B58A-1813-8590-A8D1F4F0C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BC290E-4D95-3130-C3FF-55B74CC2E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C70F18-97D6-8D8F-9F86-49D619651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039F-8217-41E9-A89E-69D09F6A1782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5902FC-8227-3104-D39C-B687DE264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C8A1E4-D5D6-1923-C9E3-05E1CAA44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E63-7BFE-4C76-A4DA-5707C9887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25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10000">
        <p14:honeycomb/>
      </p:transition>
    </mc:Choice>
    <mc:Fallback xmlns=""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D5A24A7-8CB3-1C3F-A3CC-5C9A9D9A42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4594D7-8B21-5280-B98D-46E9855DF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389581-1BD7-220F-AD96-F367B85CE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039F-8217-41E9-A89E-69D09F6A1782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CEF0AF-49B3-FAF4-0A2F-2486E2CC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82B774-98BE-5A50-534D-7FC97F069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E63-7BFE-4C76-A4DA-5707C9887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41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10000">
        <p14:honeycomb/>
      </p:transition>
    </mc:Choice>
    <mc:Fallback xmlns=""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BB13F3-0348-5D50-C49F-4A50AB526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ED7FB2-24A9-1152-66D4-3E86068E4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3986A3-4057-52ED-E128-C1189858A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039F-8217-41E9-A89E-69D09F6A1782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EC0DA8-3491-D187-79F2-24D83F05B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D92580-C5EE-73F5-DDE1-E8F08D1B5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E63-7BFE-4C76-A4DA-5707C9887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63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10000">
        <p14:honeycomb/>
      </p:transition>
    </mc:Choice>
    <mc:Fallback xmlns=""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233B78-7177-7669-4D7E-68E0D12D0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679E2F-4AD5-8EB4-EADA-E332C8E83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F37129-8D6E-608D-345C-B3DD87C8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039F-8217-41E9-A89E-69D09F6A1782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6F49CC-97AE-B381-FD20-80DB5402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AE3F7F-B45A-7F4A-D814-0A87DD4E7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E63-7BFE-4C76-A4DA-5707C9887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66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10000">
        <p14:honeycomb/>
      </p:transition>
    </mc:Choice>
    <mc:Fallback xmlns=""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48700D-A403-17B3-4B1B-FD757B97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D68B18-7DA3-A317-BE32-C5BE00873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DC8784-64FC-204B-CF98-5803D0B97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3CA4E9-6BE1-DE19-50FF-1846F5467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039F-8217-41E9-A89E-69D09F6A1782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791788-CFCA-BF39-666A-3CFB1F050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94987F-1492-2445-6E32-2097813F0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E63-7BFE-4C76-A4DA-5707C9887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63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10000">
        <p14:honeycomb/>
      </p:transition>
    </mc:Choice>
    <mc:Fallback xmlns=""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F381A6-FD95-4FF6-BE13-5AD434582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A11B86-3E65-6DC7-32D2-36B2CBC70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96F563-12D0-7777-91DB-4C2116AE9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89C785-0518-76DE-BB8B-7211969C7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96BA55B-923F-2536-60F6-915E08F4B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EAE32CE-C3EE-F489-6E3A-33ED3AFB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039F-8217-41E9-A89E-69D09F6A1782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0E0637E-6509-4FBE-6C0D-592BC54A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9559A0D-A917-5378-96ED-6B132E381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E63-7BFE-4C76-A4DA-5707C9887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90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10000">
        <p14:honeycomb/>
      </p:transition>
    </mc:Choice>
    <mc:Fallback xmlns=""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C9841-5C70-AE69-413D-B523B506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D14158A-44A9-6BB3-E66E-87CEFD10F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039F-8217-41E9-A89E-69D09F6A1782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7B09336-E04F-3889-3E0C-601A42233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63C23CF-B38C-9CCB-A64B-6ADAFD0CD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E63-7BFE-4C76-A4DA-5707C9887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86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10000">
        <p14:honeycomb/>
      </p:transition>
    </mc:Choice>
    <mc:Fallback xmlns=""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2273E24-2D43-5D18-E6A8-8404A1A1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039F-8217-41E9-A89E-69D09F6A1782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D7ED20E-2FA1-289F-C03B-22E06E3B0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2256D4D-7EBA-6DC2-2392-1C0C82262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E63-7BFE-4C76-A4DA-5707C9887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7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10000">
        <p14:honeycomb/>
      </p:transition>
    </mc:Choice>
    <mc:Fallback xmlns=""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B692CF-F8FF-3D68-4004-00E4AF941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5E256F-AD77-7998-816E-6327760AE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A4B699-6588-F6C4-1D70-D645B390B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EA12D9-C86C-85D3-9A99-E3CB6C989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039F-8217-41E9-A89E-69D09F6A1782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9483FF-3264-AFC3-3625-17F2105F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7D116C-4872-F4CF-577D-8BFCEDBA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E63-7BFE-4C76-A4DA-5707C9887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81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10000">
        <p14:honeycomb/>
      </p:transition>
    </mc:Choice>
    <mc:Fallback xmlns=""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F1C3E7-BF37-045E-CF70-4FF37DFA4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53FDBE0-B1D4-59D3-F72E-0A2F1272B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67FA14-3B43-86F9-BB31-23DC78AD2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BFBBB0-3A12-2CDF-2AEF-8F0AEB30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0039F-8217-41E9-A89E-69D09F6A1782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0DCCA2-099D-7963-08FD-CCABE833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D89E3A-6BDC-DB2E-5890-4AC465B60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1E63-7BFE-4C76-A4DA-5707C9887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24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10000">
        <p14:honeycomb/>
      </p:transition>
    </mc:Choice>
    <mc:Fallback xmlns=""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4388AA8-D077-2540-77BB-5BAB339E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D0A842-E459-A6EA-9B78-73B51225E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70DFD7-AEFC-9E50-7686-095D0769A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0039F-8217-41E9-A89E-69D09F6A1782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C1134A-3708-F06A-A159-B66DC322C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3E7AB2-1561-E5E0-5732-77486911A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E1E63-7BFE-4C76-A4DA-5707C9887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79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5000" advClick="0" advTm="10000">
        <p14:honeycomb/>
      </p:transition>
    </mc:Choice>
    <mc:Fallback xmlns="">
      <p:transition spd="slow" advClick="0" advTm="1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no-phone-no-cell-phone-phone-sign-2533390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hyperlink" Target="https://pixabay.com/illustrations/panel-ban-to-speak-forbidden-stop-5069720/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A2821A9-CA0F-4071-467A-DB3367A70D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680" y="3103513"/>
            <a:ext cx="5130386" cy="245688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515DF45-1BB6-9C86-FD93-5318E93A2F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601" y="3103513"/>
            <a:ext cx="3686632" cy="2456886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0114035-89B1-3087-D91D-E81928143DD7}"/>
              </a:ext>
            </a:extLst>
          </p:cNvPr>
          <p:cNvSpPr/>
          <p:nvPr/>
        </p:nvSpPr>
        <p:spPr>
          <a:xfrm>
            <a:off x="1271553" y="547119"/>
            <a:ext cx="9372084" cy="187327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489AB04-F758-12B0-D071-49A7167D0BA1}"/>
              </a:ext>
            </a:extLst>
          </p:cNvPr>
          <p:cNvSpPr txBox="1"/>
          <p:nvPr/>
        </p:nvSpPr>
        <p:spPr>
          <a:xfrm>
            <a:off x="1698170" y="863264"/>
            <a:ext cx="851884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err="1">
                <a:latin typeface="Algerian" panose="04020705040A02060702" pitchFamily="82" charset="0"/>
              </a:rPr>
              <a:t>Welcome</a:t>
            </a:r>
            <a:r>
              <a:rPr lang="fr-FR" sz="3600" b="1" dirty="0">
                <a:latin typeface="Algerian" panose="04020705040A02060702" pitchFamily="82" charset="0"/>
              </a:rPr>
              <a:t> to </a:t>
            </a:r>
            <a:r>
              <a:rPr lang="fr-FR" sz="3600" b="1" dirty="0" err="1">
                <a:latin typeface="Algerian" panose="04020705040A02060702" pitchFamily="82" charset="0"/>
              </a:rPr>
              <a:t>my</a:t>
            </a:r>
            <a:r>
              <a:rPr lang="fr-FR" sz="3600" b="1" dirty="0">
                <a:latin typeface="Algerian" panose="04020705040A02060702" pitchFamily="82" charset="0"/>
              </a:rPr>
              <a:t> Middle </a:t>
            </a:r>
            <a:r>
              <a:rPr lang="fr-FR" sz="3600" b="1" dirty="0" err="1">
                <a:latin typeface="Algerian" panose="04020705040A02060702" pitchFamily="82" charset="0"/>
              </a:rPr>
              <a:t>School</a:t>
            </a:r>
            <a:r>
              <a:rPr lang="fr-FR" sz="3600" b="1" dirty="0">
                <a:latin typeface="Algerian" panose="04020705040A02060702" pitchFamily="82" charset="0"/>
              </a:rPr>
              <a:t> : </a:t>
            </a:r>
          </a:p>
          <a:p>
            <a:pPr algn="ctr"/>
            <a:r>
              <a:rPr lang="fr-FR" sz="3600" b="1" dirty="0">
                <a:latin typeface="Algerian" panose="04020705040A02060702" pitchFamily="82" charset="0"/>
              </a:rPr>
              <a:t>Le collège Louis </a:t>
            </a:r>
            <a:r>
              <a:rPr lang="fr-FR" sz="3600" b="1" dirty="0" err="1">
                <a:latin typeface="Algerian" panose="04020705040A02060702" pitchFamily="82" charset="0"/>
              </a:rPr>
              <a:t>Leprice</a:t>
            </a:r>
            <a:r>
              <a:rPr lang="fr-FR" sz="3600" b="1" dirty="0">
                <a:latin typeface="Algerian" panose="04020705040A02060702" pitchFamily="82" charset="0"/>
              </a:rPr>
              <a:t> Ringuet </a:t>
            </a:r>
          </a:p>
        </p:txBody>
      </p:sp>
    </p:spTree>
    <p:extLst>
      <p:ext uri="{BB962C8B-B14F-4D97-AF65-F5344CB8AC3E}">
        <p14:creationId xmlns:p14="http://schemas.microsoft.com/office/powerpoint/2010/main" val="126422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10000">
        <p14:honeycomb/>
      </p:transition>
    </mc:Choice>
    <mc:Fallback xmlns="">
      <p:transition spd="slow" advClick="0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B58C1D-28B8-AD01-16D4-AB873D2E6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472"/>
            <a:ext cx="10515600" cy="1325563"/>
          </a:xfrm>
          <a:ln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fr-FR" sz="5400" dirty="0" err="1">
                <a:latin typeface="Arial Black" panose="020B0A04020102020204" pitchFamily="34" charset="0"/>
              </a:rPr>
              <a:t>Who</a:t>
            </a:r>
            <a:r>
              <a:rPr lang="fr-FR" sz="5400" dirty="0">
                <a:latin typeface="Arial Black" panose="020B0A04020102020204" pitchFamily="34" charset="0"/>
              </a:rPr>
              <a:t> </a:t>
            </a:r>
            <a:r>
              <a:rPr lang="fr-FR" sz="5400" dirty="0" err="1">
                <a:latin typeface="Arial Black" panose="020B0A04020102020204" pitchFamily="34" charset="0"/>
              </a:rPr>
              <a:t>am</a:t>
            </a:r>
            <a:r>
              <a:rPr lang="fr-FR" sz="5400" dirty="0">
                <a:latin typeface="Arial Black" panose="020B0A04020102020204" pitchFamily="34" charset="0"/>
              </a:rPr>
              <a:t> I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BE5E3C-9C62-390A-2064-04A0DEFAD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fr-FR" dirty="0"/>
              <a:t>Hello, </a:t>
            </a:r>
            <a:r>
              <a:rPr lang="fr-FR" dirty="0" err="1"/>
              <a:t>my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Justine.</a:t>
            </a:r>
          </a:p>
          <a:p>
            <a:r>
              <a:rPr lang="fr-FR" dirty="0"/>
              <a:t>I </a:t>
            </a:r>
            <a:r>
              <a:rPr lang="fr-FR" dirty="0" err="1"/>
              <a:t>am</a:t>
            </a:r>
            <a:r>
              <a:rPr lang="fr-FR" dirty="0"/>
              <a:t> 11 </a:t>
            </a:r>
            <a:r>
              <a:rPr lang="fr-FR" dirty="0" err="1"/>
              <a:t>years</a:t>
            </a:r>
            <a:r>
              <a:rPr lang="fr-FR" dirty="0"/>
              <a:t> </a:t>
            </a:r>
            <a:r>
              <a:rPr lang="fr-FR" dirty="0" err="1"/>
              <a:t>old</a:t>
            </a:r>
            <a:r>
              <a:rPr lang="fr-FR" dirty="0"/>
              <a:t> </a:t>
            </a:r>
          </a:p>
          <a:p>
            <a:r>
              <a:rPr lang="fr-FR" dirty="0" err="1"/>
              <a:t>I’m</a:t>
            </a:r>
            <a:r>
              <a:rPr lang="fr-FR" dirty="0"/>
              <a:t> in 6th grade</a:t>
            </a:r>
          </a:p>
          <a:p>
            <a:r>
              <a:rPr lang="fr-FR" dirty="0"/>
              <a:t>I live in La Fare les Oliviers </a:t>
            </a:r>
          </a:p>
          <a:p>
            <a:r>
              <a:rPr lang="fr-FR" dirty="0"/>
              <a:t>I come </a:t>
            </a:r>
            <a:r>
              <a:rPr lang="fr-FR" dirty="0" err="1"/>
              <a:t>from</a:t>
            </a:r>
            <a:r>
              <a:rPr lang="fr-FR" dirty="0"/>
              <a:t> La Pomme de Pin in La Fare les Oliviers.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4352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10000">
        <p15:prstTrans prst="origami"/>
      </p:transition>
    </mc:Choice>
    <mc:Fallback xmlns="">
      <p:transition spd="slow" advClick="0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B521B1-6A50-826B-242B-4102C4257D4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fr-FR" dirty="0">
                <a:latin typeface="Arial Black" panose="020B0A04020102020204" pitchFamily="34" charset="0"/>
              </a:rPr>
              <a:t>A new </a:t>
            </a:r>
            <a:r>
              <a:rPr lang="fr-FR" dirty="0" err="1">
                <a:latin typeface="Arial Black" panose="020B0A04020102020204" pitchFamily="34" charset="0"/>
              </a:rPr>
              <a:t>environement</a:t>
            </a:r>
            <a:r>
              <a:rPr lang="fr-FR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8CA551-9843-6C05-2519-98266DBD5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- In </a:t>
            </a:r>
            <a:r>
              <a:rPr lang="fr-FR" dirty="0" err="1"/>
              <a:t>my</a:t>
            </a:r>
            <a:r>
              <a:rPr lang="fr-FR" dirty="0"/>
              <a:t> Middle </a:t>
            </a:r>
            <a:r>
              <a:rPr lang="fr-FR" dirty="0" err="1"/>
              <a:t>School</a:t>
            </a:r>
            <a:r>
              <a:rPr lang="fr-FR" dirty="0"/>
              <a:t>, </a:t>
            </a:r>
            <a:r>
              <a:rPr lang="fr-FR" dirty="0" err="1"/>
              <a:t>there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teacher</a:t>
            </a:r>
            <a:r>
              <a:rPr lang="fr-FR" dirty="0"/>
              <a:t> for </a:t>
            </a:r>
            <a:r>
              <a:rPr lang="fr-FR" dirty="0" err="1"/>
              <a:t>each</a:t>
            </a:r>
            <a:r>
              <a:rPr lang="fr-FR" dirty="0"/>
              <a:t> class and I change </a:t>
            </a:r>
            <a:r>
              <a:rPr lang="fr-FR" dirty="0" err="1"/>
              <a:t>rooms</a:t>
            </a:r>
            <a:r>
              <a:rPr lang="fr-FR" dirty="0"/>
              <a:t> at the end of </a:t>
            </a:r>
            <a:r>
              <a:rPr lang="fr-FR" dirty="0" err="1"/>
              <a:t>each</a:t>
            </a:r>
            <a:r>
              <a:rPr lang="fr-FR" dirty="0"/>
              <a:t> class.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-There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u="sng" dirty="0">
                <a:solidFill>
                  <a:srgbClr val="C00000"/>
                </a:solidFill>
              </a:rPr>
              <a:t>not</a:t>
            </a:r>
            <a:r>
              <a:rPr lang="fr-FR" dirty="0"/>
              <a:t> a gymnasium in the Middle </a:t>
            </a:r>
            <a:r>
              <a:rPr lang="fr-FR" dirty="0" err="1"/>
              <a:t>School</a:t>
            </a:r>
            <a:r>
              <a:rPr lang="fr-FR" dirty="0"/>
              <a:t> but </a:t>
            </a:r>
            <a:r>
              <a:rPr lang="fr-FR" dirty="0" err="1"/>
              <a:t>outside</a:t>
            </a:r>
            <a:r>
              <a:rPr lang="fr-FR" dirty="0"/>
              <a:t> </a:t>
            </a:r>
            <a:r>
              <a:rPr lang="fr-FR" dirty="0" err="1"/>
              <a:t>there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one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>
                <a:solidFill>
                  <a:srgbClr val="00B050"/>
                </a:solidFill>
              </a:rPr>
              <a:t>We</a:t>
            </a:r>
            <a:r>
              <a:rPr lang="fr-FR" b="1" dirty="0">
                <a:solidFill>
                  <a:srgbClr val="00B050"/>
                </a:solidFill>
              </a:rPr>
              <a:t> </a:t>
            </a:r>
            <a:r>
              <a:rPr lang="fr-FR" b="1" dirty="0" err="1">
                <a:solidFill>
                  <a:srgbClr val="00B050"/>
                </a:solidFill>
              </a:rPr>
              <a:t>don’t</a:t>
            </a:r>
            <a:r>
              <a:rPr lang="fr-FR" b="1" dirty="0">
                <a:solidFill>
                  <a:srgbClr val="00B050"/>
                </a:solidFill>
              </a:rPr>
              <a:t> finish </a:t>
            </a:r>
            <a:r>
              <a:rPr lang="fr-FR" b="1" dirty="0" err="1">
                <a:solidFill>
                  <a:srgbClr val="00B050"/>
                </a:solidFill>
              </a:rPr>
              <a:t>every</a:t>
            </a:r>
            <a:r>
              <a:rPr lang="fr-FR" b="1" dirty="0">
                <a:solidFill>
                  <a:srgbClr val="00B050"/>
                </a:solidFill>
              </a:rPr>
              <a:t> </a:t>
            </a:r>
            <a:r>
              <a:rPr lang="fr-FR" b="1" dirty="0" err="1">
                <a:solidFill>
                  <a:srgbClr val="00B050"/>
                </a:solidFill>
              </a:rPr>
              <a:t>day</a:t>
            </a:r>
            <a:r>
              <a:rPr lang="fr-FR" b="1" dirty="0">
                <a:solidFill>
                  <a:srgbClr val="00B050"/>
                </a:solidFill>
              </a:rPr>
              <a:t> at 4:30 pm, </a:t>
            </a:r>
            <a:r>
              <a:rPr lang="fr-FR" b="1" dirty="0" err="1">
                <a:solidFill>
                  <a:srgbClr val="00B050"/>
                </a:solidFill>
              </a:rPr>
              <a:t>contrary</a:t>
            </a:r>
            <a:r>
              <a:rPr lang="fr-FR" b="1" dirty="0">
                <a:solidFill>
                  <a:srgbClr val="00B050"/>
                </a:solidFill>
              </a:rPr>
              <a:t> to </a:t>
            </a:r>
            <a:r>
              <a:rPr lang="fr-FR" b="1" dirty="0" err="1">
                <a:solidFill>
                  <a:srgbClr val="00B050"/>
                </a:solidFill>
              </a:rPr>
              <a:t>primary</a:t>
            </a:r>
            <a:r>
              <a:rPr lang="fr-FR" b="1" dirty="0">
                <a:solidFill>
                  <a:srgbClr val="00B050"/>
                </a:solidFill>
              </a:rPr>
              <a:t> </a:t>
            </a:r>
            <a:r>
              <a:rPr lang="fr-FR" b="1" dirty="0" err="1">
                <a:solidFill>
                  <a:srgbClr val="00B050"/>
                </a:solidFill>
              </a:rPr>
              <a:t>school</a:t>
            </a:r>
            <a:endParaRPr lang="fr-FR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2060"/>
                </a:solidFill>
              </a:rPr>
              <a:t>I have </a:t>
            </a:r>
            <a:r>
              <a:rPr lang="fr-FR" dirty="0" err="1">
                <a:solidFill>
                  <a:srgbClr val="002060"/>
                </a:solidFill>
              </a:rPr>
              <a:t>got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old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friends</a:t>
            </a:r>
            <a:r>
              <a:rPr lang="fr-FR" dirty="0">
                <a:solidFill>
                  <a:srgbClr val="002060"/>
                </a:solidFill>
              </a:rPr>
              <a:t> : </a:t>
            </a:r>
            <a:r>
              <a:rPr lang="fr-FR" dirty="0"/>
              <a:t>Constance, Manon, Tessa, Alicia</a:t>
            </a:r>
          </a:p>
          <a:p>
            <a:pPr marL="0" indent="0">
              <a:buNone/>
            </a:pPr>
            <a:endParaRPr lang="fr-FR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2060"/>
                </a:solidFill>
              </a:rPr>
              <a:t>And new </a:t>
            </a:r>
            <a:r>
              <a:rPr lang="fr-FR" dirty="0" err="1">
                <a:solidFill>
                  <a:srgbClr val="002060"/>
                </a:solidFill>
              </a:rPr>
              <a:t>friends</a:t>
            </a:r>
            <a:r>
              <a:rPr lang="fr-FR" dirty="0">
                <a:solidFill>
                  <a:srgbClr val="002060"/>
                </a:solidFill>
              </a:rPr>
              <a:t> : </a:t>
            </a:r>
            <a:r>
              <a:rPr lang="fr-FR" dirty="0"/>
              <a:t>Romane, Eloise, Emma.</a:t>
            </a:r>
          </a:p>
          <a:p>
            <a:pPr marL="0" indent="0">
              <a:buNone/>
            </a:pPr>
            <a:endParaRPr lang="fr-F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7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10000">
        <p14:glitter pattern="hexagon"/>
      </p:transition>
    </mc:Choice>
    <mc:Fallback xmlns="">
      <p:transition spd="slow" advClick="0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95141-B1A5-8EFD-7E2A-2397D33CD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1819"/>
            <a:ext cx="10515600" cy="1325563"/>
          </a:xfrm>
          <a:ln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fr-FR" dirty="0">
                <a:latin typeface="Arial Black" panose="020B0A04020102020204" pitchFamily="34" charset="0"/>
              </a:rPr>
              <a:t>Rules are </a:t>
            </a:r>
            <a:r>
              <a:rPr lang="fr-FR" dirty="0" err="1">
                <a:latin typeface="Arial Black" panose="020B0A04020102020204" pitchFamily="34" charset="0"/>
              </a:rPr>
              <a:t>rules</a:t>
            </a:r>
            <a:r>
              <a:rPr lang="fr-FR" dirty="0">
                <a:latin typeface="Arial Black" panose="020B0A04020102020204" pitchFamily="34" charset="0"/>
              </a:rPr>
              <a:t>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B66A41-C5C7-AC8B-A25D-0D63CF21A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7655"/>
            <a:ext cx="10515600" cy="4404147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In class </a:t>
            </a:r>
            <a:r>
              <a:rPr lang="fr-FR" dirty="0" err="1"/>
              <a:t>you</a:t>
            </a:r>
            <a:r>
              <a:rPr lang="fr-FR" dirty="0"/>
              <a:t> can </a:t>
            </a:r>
            <a:r>
              <a:rPr lang="fr-FR" dirty="0" err="1"/>
              <a:t>participate</a:t>
            </a:r>
            <a:r>
              <a:rPr lang="fr-FR" dirty="0"/>
              <a:t>    			 and help the class.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In class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can’t</a:t>
            </a:r>
            <a:r>
              <a:rPr lang="fr-FR" dirty="0"/>
              <a:t> talk              and use </a:t>
            </a:r>
            <a:r>
              <a:rPr lang="fr-FR" dirty="0" err="1"/>
              <a:t>your</a:t>
            </a:r>
            <a:r>
              <a:rPr lang="fr-FR" dirty="0"/>
              <a:t> mobile.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2F560CC-CB35-9782-092A-B098AD850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087570" y="4930499"/>
            <a:ext cx="1308358" cy="98126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975A01E-77B0-8BF5-9757-CBBCD7259A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023802" y="4930499"/>
            <a:ext cx="981269" cy="98126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7041A4EB-E623-8D06-24B0-A0C7D3E1A2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071" y="2115522"/>
            <a:ext cx="2181857" cy="1313478"/>
          </a:xfrm>
          <a:prstGeom prst="rect">
            <a:avLst/>
          </a:prstGeom>
        </p:spPr>
      </p:pic>
      <p:sp>
        <p:nvSpPr>
          <p:cNvPr id="16" name="Bulle narrative : ronde 15">
            <a:extLst>
              <a:ext uri="{FF2B5EF4-FFF2-40B4-BE49-F238E27FC236}">
                <a16:creationId xmlns:a16="http://schemas.microsoft.com/office/drawing/2014/main" id="{B690F2F3-A050-9F02-D287-3BDA5C9F55D8}"/>
              </a:ext>
            </a:extLst>
          </p:cNvPr>
          <p:cNvSpPr/>
          <p:nvPr/>
        </p:nvSpPr>
        <p:spPr>
          <a:xfrm>
            <a:off x="9498565" y="896752"/>
            <a:ext cx="2295331" cy="1194318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Help Me !</a:t>
            </a:r>
          </a:p>
        </p:txBody>
      </p:sp>
    </p:spTree>
    <p:extLst>
      <p:ext uri="{BB962C8B-B14F-4D97-AF65-F5344CB8AC3E}">
        <p14:creationId xmlns:p14="http://schemas.microsoft.com/office/powerpoint/2010/main" val="181251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10000">
        <p14:vortex dir="r"/>
      </p:transition>
    </mc:Choice>
    <mc:Fallback xmlns="">
      <p:transition spd="slow" advClick="0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A06C5F-5C8B-EBCB-4546-A8BD83AAB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513"/>
            <a:ext cx="10515600" cy="1325563"/>
          </a:xfrm>
          <a:ln>
            <a:solidFill>
              <a:schemeClr val="tx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fr-FR" dirty="0" err="1">
                <a:latin typeface="Arial Black" panose="020B0A04020102020204" pitchFamily="34" charset="0"/>
              </a:rPr>
              <a:t>My</a:t>
            </a:r>
            <a:r>
              <a:rPr lang="fr-FR" dirty="0">
                <a:latin typeface="Arial Black" panose="020B0A04020102020204" pitchFamily="34" charset="0"/>
              </a:rPr>
              <a:t> </a:t>
            </a:r>
            <a:r>
              <a:rPr lang="fr-FR" dirty="0" err="1">
                <a:latin typeface="Arial Black" panose="020B0A04020102020204" pitchFamily="34" charset="0"/>
              </a:rPr>
              <a:t>timetable</a:t>
            </a:r>
            <a:r>
              <a:rPr lang="fr-FR" dirty="0">
                <a:latin typeface="Arial Black" panose="020B0A04020102020204" pitchFamily="34" charset="0"/>
              </a:rPr>
              <a:t> &amp; </a:t>
            </a:r>
            <a:r>
              <a:rPr lang="fr-FR" dirty="0" err="1">
                <a:latin typeface="Arial Black" panose="020B0A04020102020204" pitchFamily="34" charset="0"/>
              </a:rPr>
              <a:t>my</a:t>
            </a:r>
            <a:r>
              <a:rPr lang="fr-FR" dirty="0">
                <a:latin typeface="Arial Black" panose="020B0A04020102020204" pitchFamily="34" charset="0"/>
              </a:rPr>
              <a:t> feelings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E9EEDB1A-FCF9-D911-A233-94701CE6C6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494" y="1842796"/>
            <a:ext cx="5081274" cy="3172408"/>
          </a:xfrm>
        </p:spPr>
      </p:pic>
      <p:sp>
        <p:nvSpPr>
          <p:cNvPr id="8" name="Explosion : 14 points 7">
            <a:extLst>
              <a:ext uri="{FF2B5EF4-FFF2-40B4-BE49-F238E27FC236}">
                <a16:creationId xmlns:a16="http://schemas.microsoft.com/office/drawing/2014/main" id="{EE6B3895-CD22-C1AA-94D2-49B9BB1FEBE9}"/>
              </a:ext>
            </a:extLst>
          </p:cNvPr>
          <p:cNvSpPr/>
          <p:nvPr/>
        </p:nvSpPr>
        <p:spPr>
          <a:xfrm rot="764749">
            <a:off x="115781" y="294993"/>
            <a:ext cx="1222310" cy="1489947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5400831-465E-440A-A7CE-8152FA4F5F7B}"/>
              </a:ext>
            </a:extLst>
          </p:cNvPr>
          <p:cNvSpPr txBox="1"/>
          <p:nvPr/>
        </p:nvSpPr>
        <p:spPr>
          <a:xfrm rot="18717731">
            <a:off x="156841" y="855300"/>
            <a:ext cx="100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 Black" panose="020B0A04020102020204" pitchFamily="34" charset="0"/>
              </a:rPr>
              <a:t>GOOD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1FEF37D-4467-765D-106D-B12807DEBA87}"/>
              </a:ext>
            </a:extLst>
          </p:cNvPr>
          <p:cNvSpPr txBox="1"/>
          <p:nvPr/>
        </p:nvSpPr>
        <p:spPr>
          <a:xfrm>
            <a:off x="578841" y="2155371"/>
            <a:ext cx="53056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err="1"/>
              <a:t>Generally</a:t>
            </a:r>
            <a:r>
              <a:rPr lang="fr-FR" sz="2000" dirty="0"/>
              <a:t>, I start at </a:t>
            </a:r>
            <a:r>
              <a:rPr lang="fr-FR" sz="2000" dirty="0" err="1"/>
              <a:t>eight</a:t>
            </a:r>
            <a:r>
              <a:rPr lang="fr-FR" sz="2000" dirty="0"/>
              <a:t> </a:t>
            </a:r>
            <a:r>
              <a:rPr lang="fr-FR" sz="2000" dirty="0" err="1"/>
              <a:t>o’clock</a:t>
            </a:r>
            <a:r>
              <a:rPr lang="fr-FR" sz="2000" dirty="0"/>
              <a:t>, and I finish at 4:00 pm.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In </a:t>
            </a:r>
            <a:r>
              <a:rPr lang="fr-FR" sz="2000" dirty="0" err="1"/>
              <a:t>my</a:t>
            </a:r>
            <a:r>
              <a:rPr lang="fr-FR" sz="2000" dirty="0"/>
              <a:t> </a:t>
            </a:r>
            <a:r>
              <a:rPr lang="fr-FR" sz="2000" dirty="0" err="1"/>
              <a:t>timetable</a:t>
            </a:r>
            <a:r>
              <a:rPr lang="fr-FR" sz="2000" dirty="0"/>
              <a:t> I have </a:t>
            </a:r>
            <a:r>
              <a:rPr lang="fr-FR" sz="2000" dirty="0" err="1"/>
              <a:t>geography</a:t>
            </a:r>
            <a:r>
              <a:rPr lang="fr-FR" sz="2000" dirty="0"/>
              <a:t> and </a:t>
            </a:r>
            <a:r>
              <a:rPr lang="fr-FR" sz="2000" dirty="0" err="1"/>
              <a:t>history</a:t>
            </a:r>
            <a:r>
              <a:rPr lang="fr-FR" sz="2000" dirty="0"/>
              <a:t> on </a:t>
            </a:r>
            <a:r>
              <a:rPr lang="fr-FR" sz="2000" dirty="0" err="1"/>
              <a:t>Mondays</a:t>
            </a:r>
            <a:r>
              <a:rPr lang="fr-FR" sz="2000" dirty="0"/>
              <a:t>, Tuesdays and Fridays.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In Middle </a:t>
            </a:r>
            <a:r>
              <a:rPr lang="fr-FR" sz="2000" dirty="0" err="1"/>
              <a:t>School</a:t>
            </a:r>
            <a:r>
              <a:rPr lang="fr-FR" sz="2000" dirty="0"/>
              <a:t> </a:t>
            </a:r>
            <a:r>
              <a:rPr lang="fr-FR" sz="2000" dirty="0" err="1"/>
              <a:t>we</a:t>
            </a:r>
            <a:r>
              <a:rPr lang="fr-FR" sz="2000" dirty="0"/>
              <a:t> have class on </a:t>
            </a:r>
            <a:r>
              <a:rPr lang="fr-FR" sz="2000" dirty="0" err="1"/>
              <a:t>Wednesday</a:t>
            </a:r>
            <a:r>
              <a:rPr lang="fr-FR" sz="2000" dirty="0"/>
              <a:t> </a:t>
            </a:r>
            <a:r>
              <a:rPr lang="fr-FR" sz="2000" dirty="0" err="1"/>
              <a:t>mornings</a:t>
            </a:r>
            <a:r>
              <a:rPr lang="fr-FR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And </a:t>
            </a:r>
            <a:r>
              <a:rPr lang="fr-FR" sz="2000" dirty="0" err="1"/>
              <a:t>we</a:t>
            </a:r>
            <a:r>
              <a:rPr lang="fr-FR" sz="2000" dirty="0"/>
              <a:t> have 4 </a:t>
            </a:r>
            <a:r>
              <a:rPr lang="fr-FR" sz="2000" dirty="0" err="1"/>
              <a:t>hours</a:t>
            </a:r>
            <a:r>
              <a:rPr lang="fr-FR" sz="2000" dirty="0"/>
              <a:t> of sport </a:t>
            </a:r>
            <a:r>
              <a:rPr lang="fr-FR" sz="2000" dirty="0" err="1"/>
              <a:t>every</a:t>
            </a:r>
            <a:r>
              <a:rPr lang="fr-FR" sz="2000" dirty="0"/>
              <a:t> </a:t>
            </a:r>
            <a:r>
              <a:rPr lang="fr-FR" sz="2000" dirty="0" err="1"/>
              <a:t>week</a:t>
            </a:r>
            <a:endParaRPr lang="fr-FR" sz="20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F6DA4A-9878-B589-1251-14FF01733C23}"/>
              </a:ext>
            </a:extLst>
          </p:cNvPr>
          <p:cNvSpPr txBox="1"/>
          <p:nvPr/>
        </p:nvSpPr>
        <p:spPr>
          <a:xfrm>
            <a:off x="671120" y="5262642"/>
            <a:ext cx="100191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Arial Black" panose="020B0A04020102020204" pitchFamily="34" charset="0"/>
              </a:rPr>
              <a:t>My</a:t>
            </a:r>
            <a:r>
              <a:rPr lang="fr-FR" dirty="0">
                <a:latin typeface="Arial Black" panose="020B0A04020102020204" pitchFamily="34" charset="0"/>
              </a:rPr>
              <a:t> favorite </a:t>
            </a:r>
            <a:r>
              <a:rPr lang="fr-FR" dirty="0" err="1"/>
              <a:t>subject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Biology</a:t>
            </a:r>
            <a:r>
              <a:rPr lang="fr-FR" dirty="0"/>
              <a:t> (Science and life of the </a:t>
            </a:r>
            <a:r>
              <a:rPr lang="fr-FR" dirty="0" err="1"/>
              <a:t>earth</a:t>
            </a:r>
            <a:r>
              <a:rPr lang="fr-FR" dirty="0"/>
              <a:t>) </a:t>
            </a:r>
            <a:r>
              <a:rPr lang="fr-FR" dirty="0" err="1"/>
              <a:t>because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make</a:t>
            </a:r>
            <a:r>
              <a:rPr lang="fr-FR" dirty="0"/>
              <a:t> a lot of </a:t>
            </a:r>
            <a:r>
              <a:rPr lang="fr-FR" dirty="0" err="1"/>
              <a:t>experiments</a:t>
            </a:r>
            <a:r>
              <a:rPr lang="fr-FR" dirty="0"/>
              <a:t>. So I love </a:t>
            </a:r>
            <a:r>
              <a:rPr lang="fr-FR" dirty="0" err="1"/>
              <a:t>Wenesdays</a:t>
            </a:r>
            <a:r>
              <a:rPr lang="fr-FR" dirty="0"/>
              <a:t> </a:t>
            </a:r>
            <a:r>
              <a:rPr lang="fr-FR" dirty="0" err="1"/>
              <a:t>because</a:t>
            </a:r>
            <a:r>
              <a:rPr lang="fr-FR" dirty="0"/>
              <a:t> I have </a:t>
            </a:r>
            <a:r>
              <a:rPr lang="fr-FR" dirty="0" err="1"/>
              <a:t>Biology</a:t>
            </a:r>
            <a:r>
              <a:rPr lang="fr-FR" dirty="0"/>
              <a:t> and ICT.</a:t>
            </a:r>
          </a:p>
          <a:p>
            <a:r>
              <a:rPr lang="fr-FR" dirty="0"/>
              <a:t>In </a:t>
            </a:r>
            <a:r>
              <a:rPr lang="fr-FR" dirty="0" err="1"/>
              <a:t>my</a:t>
            </a:r>
            <a:r>
              <a:rPr lang="fr-FR" dirty="0"/>
              <a:t> Middle </a:t>
            </a:r>
            <a:r>
              <a:rPr lang="fr-FR" dirty="0" err="1"/>
              <a:t>School</a:t>
            </a:r>
            <a:r>
              <a:rPr lang="fr-FR" dirty="0"/>
              <a:t> </a:t>
            </a:r>
            <a:r>
              <a:rPr lang="fr-FR" dirty="0" err="1"/>
              <a:t>I’m</a:t>
            </a:r>
            <a:r>
              <a:rPr lang="fr-FR" dirty="0"/>
              <a:t> fine, the </a:t>
            </a:r>
            <a:r>
              <a:rPr lang="fr-FR" dirty="0" err="1"/>
              <a:t>teacher</a:t>
            </a:r>
            <a:r>
              <a:rPr lang="fr-FR" dirty="0"/>
              <a:t> are </a:t>
            </a:r>
            <a:r>
              <a:rPr lang="fr-FR" dirty="0" err="1"/>
              <a:t>so</a:t>
            </a:r>
            <a:r>
              <a:rPr lang="fr-FR" dirty="0"/>
              <a:t> cool </a:t>
            </a:r>
            <a:r>
              <a:rPr lang="fr-FR" sz="4000" dirty="0">
                <a:sym typeface="Wingdings" panose="05000000000000000000" pitchFamily="2" charset="2"/>
              </a:rPr>
              <a:t></a:t>
            </a:r>
            <a:r>
              <a:rPr lang="fr-FR" sz="4000" dirty="0"/>
              <a:t> </a:t>
            </a:r>
            <a:r>
              <a:rPr lang="fr-FR" dirty="0"/>
              <a:t>and </a:t>
            </a:r>
            <a:r>
              <a:rPr lang="fr-FR" dirty="0" err="1"/>
              <a:t>funny</a:t>
            </a:r>
            <a:r>
              <a:rPr lang="fr-FR" dirty="0"/>
              <a:t>. </a:t>
            </a:r>
            <a:r>
              <a:rPr lang="fr-FR" dirty="0">
                <a:latin typeface="Arial Black" panose="020B0A04020102020204" pitchFamily="34" charset="0"/>
              </a:rPr>
              <a:t>Don’t </a:t>
            </a:r>
            <a:r>
              <a:rPr lang="fr-FR" dirty="0" err="1">
                <a:latin typeface="Arial Black" panose="020B0A04020102020204" pitchFamily="34" charset="0"/>
              </a:rPr>
              <a:t>worry</a:t>
            </a:r>
            <a:r>
              <a:rPr lang="fr-FR" dirty="0">
                <a:latin typeface="Arial Black" panose="020B0A04020102020204" pitchFamily="34" charset="0"/>
              </a:rPr>
              <a:t> the Middle </a:t>
            </a:r>
            <a:r>
              <a:rPr lang="fr-FR" dirty="0" err="1">
                <a:latin typeface="Arial Black" panose="020B0A04020102020204" pitchFamily="34" charset="0"/>
              </a:rPr>
              <a:t>School</a:t>
            </a:r>
            <a:r>
              <a:rPr lang="fr-FR" dirty="0">
                <a:latin typeface="Arial Black" panose="020B0A04020102020204" pitchFamily="34" charset="0"/>
              </a:rPr>
              <a:t> </a:t>
            </a:r>
            <a:r>
              <a:rPr lang="fr-FR" dirty="0" err="1">
                <a:latin typeface="Arial Black" panose="020B0A04020102020204" pitchFamily="34" charset="0"/>
              </a:rPr>
              <a:t>is</a:t>
            </a:r>
            <a:r>
              <a:rPr lang="fr-FR" dirty="0">
                <a:latin typeface="Arial Black" panose="020B0A04020102020204" pitchFamily="34" charset="0"/>
              </a:rPr>
              <a:t> </a:t>
            </a:r>
            <a:r>
              <a:rPr lang="fr-FR" dirty="0" err="1">
                <a:latin typeface="Arial Black" panose="020B0A04020102020204" pitchFamily="34" charset="0"/>
              </a:rPr>
              <a:t>perfect</a:t>
            </a:r>
            <a:r>
              <a:rPr lang="fr-FR" dirty="0">
                <a:latin typeface="Arial Black" panose="020B0A04020102020204" pitchFamily="34" charset="0"/>
              </a:rPr>
              <a:t> !!!</a:t>
            </a:r>
          </a:p>
        </p:txBody>
      </p:sp>
    </p:spTree>
    <p:extLst>
      <p:ext uri="{BB962C8B-B14F-4D97-AF65-F5344CB8AC3E}">
        <p14:creationId xmlns:p14="http://schemas.microsoft.com/office/powerpoint/2010/main" val="31355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0">
        <p14:ripple/>
      </p:transition>
    </mc:Choice>
    <mc:Fallback xmlns="">
      <p:transition spd="slow" advClick="0" advTm="10000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271</Words>
  <Application>Microsoft Office PowerPoint</Application>
  <PresentationFormat>Grand écran</PresentationFormat>
  <Paragraphs>35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Algerian</vt:lpstr>
      <vt:lpstr>Arial</vt:lpstr>
      <vt:lpstr>Arial Black</vt:lpstr>
      <vt:lpstr>Calibri</vt:lpstr>
      <vt:lpstr>Calibri Light</vt:lpstr>
      <vt:lpstr>Thème Office</vt:lpstr>
      <vt:lpstr>Présentation PowerPoint</vt:lpstr>
      <vt:lpstr>Who am I ?</vt:lpstr>
      <vt:lpstr>A new environement </vt:lpstr>
      <vt:lpstr>Rules are rules !</vt:lpstr>
      <vt:lpstr>My timetable &amp; my feelings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Middle School: Le collège Louis Leprice Ringuet</dc:title>
  <dc:creator>RH</dc:creator>
  <cp:lastModifiedBy>Valérie Gautrot</cp:lastModifiedBy>
  <cp:revision>4</cp:revision>
  <dcterms:created xsi:type="dcterms:W3CDTF">2023-03-04T13:59:36Z</dcterms:created>
  <dcterms:modified xsi:type="dcterms:W3CDTF">2023-06-12T16:39:45Z</dcterms:modified>
</cp:coreProperties>
</file>