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4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érie Gautrot" initials="VG" lastIdx="1" clrIdx="0">
    <p:extLst>
      <p:ext uri="{19B8F6BF-5375-455C-9EA6-DF929625EA0E}">
        <p15:presenceInfo xmlns:p15="http://schemas.microsoft.com/office/powerpoint/2012/main" userId="f1c689c1a76f308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675664-24B5-B792-4F83-032481DCD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BAB2AE-9958-BCF6-3CAC-5CAE4E6A6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67AD1E-65BC-01FB-466B-4B325E3C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A88C65-9A36-883A-6EE4-D047119B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F600AE-3DEA-9BC1-8C4B-89B16D03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63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BA99C4-FDC4-49AF-BE7C-05D14ADB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CA212C-0A25-A5A5-AEB4-F983719B3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047EEC-D035-516D-6363-BF94AF7D0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80D6D2-A79B-B88E-3129-0BF7D533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00A7C6-40D2-F064-8474-52AE57D5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35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FB579D-7E87-173B-104E-3FE0CA159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02F7F0-E0A2-F4D5-C2BD-6B6C3726A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56F56F-47A9-FA0B-01AE-A5DDCA40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441ED8-870E-027C-E366-25309BC7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F000CC-9391-F071-B54A-B3B33FED9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669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71CDBA-B3CB-4D07-F1A5-FD9DA9C11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64378C-4A2C-4EFC-3611-5401068BC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548D3D-A8DF-3204-3B17-3454FDC7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5DE3DF-17C6-3B87-9D51-C85AD95D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0124BA-1869-E2A2-B3B2-D0458815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53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12C96A-3254-1E66-546B-F6C0AD75A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270379-D048-44F3-95F5-3FCD01262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A59EC0-0300-039E-20F5-5210246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A52FEE-BD43-EBF1-71F5-DB7FCCADE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D2591A-4DC7-5692-9C4C-E3E8C7E3E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41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21223B-F34C-6055-28C5-AD6AAD6A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B867DA-EC24-9A6C-86B4-F6575AFAC4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1043CA-C18D-AFA7-6953-6B555B7EA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39BD71-43CA-9BD9-D116-AEDE22B55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BBC36F-E544-ABB0-7900-7CC09928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30DC9B-C28A-9EF4-6E96-33AE8840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98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301470-9948-9709-69AE-BC7426F8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CCDB86-718D-ED75-B29C-987BDEA94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94384B-4460-6DFD-DD0E-3EED57BED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80F4786-8CF9-8207-0E37-8461C397C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790A18-BF75-776D-3634-9052EDD7D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7FCC0F-99E6-3C6B-CE8C-411F39B6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A5BEA12-1F5A-10D3-8212-D2DBD041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5C9D67C-5A37-B54B-1F53-CF5072526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86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E7E2C3-9647-13E8-6FA5-44AE6CFE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6AB4C-415C-74AB-1D21-FE118D1B4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0F2F63-1F29-EBE0-F283-2C8B771E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9CEFAA7-DE5B-3717-B5C2-7951C579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38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7616E6-2C9F-339F-A342-749236FA9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6ADE26E-D805-04DF-0313-988D74AA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EB47CC-535E-CED5-2C4A-3FFF92786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93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C819F-C4D6-DF3F-34A6-D745F9931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D843F9-186E-685F-7984-F90D700CE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8497CF-42E0-B42C-DFB9-787DBC438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1E8889-6D62-8553-6466-82F50CE6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045C8C-1A51-329B-F421-3B3861B3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5396E7-D871-56ED-E587-B2AA6789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1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EFE7B6-9E22-AD57-DDF2-A0BEC4819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E966DFD-8B58-4660-BA4F-7D27D1FC2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1F0157-FF72-9813-6DCB-2BF628BA5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3C3BAF-D84D-F4C7-A5AC-736B12F7E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A81A64-9703-09E7-FBE3-702498AE5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E797F8-956D-52B6-410F-9669328A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96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5E5C647-F33F-45E5-864C-4CC2D58A5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615914-463D-9CA0-769D-5A82C09D2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41128E-DD57-977C-4E9A-8F8991651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8F22-A0B9-4B08-A4B9-9686E2158115}" type="datetimeFigureOut">
              <a:rPr lang="fr-FR" smtClean="0"/>
              <a:t>12/06/2023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A11FA5-5085-7082-8438-9F94B1DBC7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88EE03-B9EE-39C3-A64D-1B5A96DC4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DAA4-6D40-4E6F-9E48-5710BD52AA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20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5D4D94-A64A-BE2E-081E-17F18E4F5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>
                <a:solidFill>
                  <a:srgbClr val="FF0000"/>
                </a:solidFill>
                <a:latin typeface="CommercialScript BT" panose="03030803040807090C04" pitchFamily="66" charset="0"/>
              </a:rPr>
              <a:t>Welcome</a:t>
            </a:r>
            <a:r>
              <a:rPr lang="fr-FR" dirty="0">
                <a:solidFill>
                  <a:srgbClr val="FF0000"/>
                </a:solidFill>
                <a:latin typeface="CommercialScript BT" panose="03030803040807090C04" pitchFamily="66" charset="0"/>
              </a:rPr>
              <a:t> to my Middle School :</a:t>
            </a:r>
            <a:br>
              <a:rPr lang="fr-FR" dirty="0">
                <a:solidFill>
                  <a:srgbClr val="FF0000"/>
                </a:solidFill>
                <a:latin typeface="CommercialScript BT" panose="03030803040807090C04" pitchFamily="66" charset="0"/>
              </a:rPr>
            </a:br>
            <a:r>
              <a:rPr lang="fr-FR" dirty="0">
                <a:solidFill>
                  <a:srgbClr val="FF0000"/>
                </a:solidFill>
                <a:latin typeface="CommercialScript BT" panose="03030803040807090C04" pitchFamily="66" charset="0"/>
              </a:rPr>
              <a:t>Le collège Louis Leprince Ringuet</a:t>
            </a:r>
            <a:endParaRPr lang="fr-FR" dirty="0">
              <a:latin typeface="CommercialScript BT" panose="03030803040807090C04" pitchFamily="66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FA9F0BF-7C38-98D1-942D-170DC1CEC19B}"/>
              </a:ext>
            </a:extLst>
          </p:cNvPr>
          <p:cNvSpPr/>
          <p:nvPr/>
        </p:nvSpPr>
        <p:spPr>
          <a:xfrm>
            <a:off x="678811" y="218115"/>
            <a:ext cx="10923163" cy="15707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87753A0-A2EF-4EF6-9C00-25200FF84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82956"/>
            <a:ext cx="5484582" cy="2697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89348B6-F478-4DA8-A77A-94D4AE94F4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728" y="5416819"/>
            <a:ext cx="1929246" cy="107605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C6ADBFA-8DC3-4406-8EA8-753F0C5040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34814"/>
            <a:ext cx="4572000" cy="2571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Eastpak France | Site Officiel">
            <a:extLst>
              <a:ext uri="{FF2B5EF4-FFF2-40B4-BE49-F238E27FC236}">
                <a16:creationId xmlns:a16="http://schemas.microsoft.com/office/drawing/2014/main" id="{D55682AC-967D-4CDB-8C3E-AA2689BC2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1028">
            <a:off x="4023905" y="2317036"/>
            <a:ext cx="1212297" cy="121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essin de Le collège colorie par Membre non inscrit le 10 de Mars de 2021 à  Coloritou.com">
            <a:extLst>
              <a:ext uri="{FF2B5EF4-FFF2-40B4-BE49-F238E27FC236}">
                <a16:creationId xmlns:a16="http://schemas.microsoft.com/office/drawing/2014/main" id="{4D5E4910-9A5F-41C1-9F8A-A35D293D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920" y="2076464"/>
            <a:ext cx="2005195" cy="157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16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F1C9DA-77B2-E71F-87D6-56F53182B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4"/>
            <a:ext cx="10515600" cy="1325563"/>
          </a:xfrm>
        </p:spPr>
        <p:txBody>
          <a:bodyPr/>
          <a:lstStyle/>
          <a:p>
            <a:r>
              <a:rPr lang="fr-FR" dirty="0"/>
              <a:t>			</a:t>
            </a:r>
            <a:r>
              <a:rPr lang="fr-FR" dirty="0" err="1">
                <a:solidFill>
                  <a:srgbClr val="FF0000"/>
                </a:solidFill>
                <a:latin typeface="CommercialScript BT" panose="03030803040807090C04" pitchFamily="66" charset="0"/>
              </a:rPr>
              <a:t>Who</a:t>
            </a:r>
            <a:r>
              <a:rPr lang="fr-FR" dirty="0">
                <a:solidFill>
                  <a:srgbClr val="FF0000"/>
                </a:solidFill>
                <a:latin typeface="CommercialScript BT" panose="03030803040807090C04" pitchFamily="66" charset="0"/>
              </a:rPr>
              <a:t> </a:t>
            </a:r>
            <a:r>
              <a:rPr lang="fr-FR" dirty="0" err="1">
                <a:solidFill>
                  <a:srgbClr val="FF0000"/>
                </a:solidFill>
                <a:latin typeface="CommercialScript BT" panose="03030803040807090C04" pitchFamily="66" charset="0"/>
              </a:rPr>
              <a:t>am</a:t>
            </a:r>
            <a:r>
              <a:rPr lang="fr-FR" dirty="0">
                <a:solidFill>
                  <a:srgbClr val="FF0000"/>
                </a:solidFill>
                <a:latin typeface="CommercialScript BT" panose="03030803040807090C04" pitchFamily="66" charset="0"/>
              </a:rPr>
              <a:t> I ? </a:t>
            </a:r>
            <a:endParaRPr lang="fr-FR" sz="1600" b="1" dirty="0">
              <a:latin typeface="Bradley Hand ITC" panose="03070402050302030203" pitchFamily="66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D9E88C-01D3-047A-AB38-46CD032BB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70" y="2296143"/>
            <a:ext cx="10625830" cy="32070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Hello, my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name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is</a:t>
            </a:r>
            <a:r>
              <a:rPr lang="fr-FR">
                <a:solidFill>
                  <a:srgbClr val="0070C0"/>
                </a:solidFill>
                <a:ea typeface="Cambria Math" panose="02040503050406030204" pitchFamily="18" charset="0"/>
              </a:rPr>
              <a:t> Ethan and 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I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am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 in 6</a:t>
            </a:r>
            <a:r>
              <a:rPr lang="fr-FR" baseline="30000" dirty="0">
                <a:solidFill>
                  <a:srgbClr val="0070C0"/>
                </a:solidFill>
                <a:ea typeface="Cambria Math" panose="02040503050406030204" pitchFamily="18" charset="0"/>
              </a:rPr>
              <a:t>ème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C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this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year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I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am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 11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years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old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, I live in Coudoux and I come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from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 Daniel Germon </a:t>
            </a:r>
            <a:r>
              <a:rPr lang="fr-FR" dirty="0" err="1">
                <a:solidFill>
                  <a:srgbClr val="0070C0"/>
                </a:solidFill>
                <a:ea typeface="Cambria Math" panose="02040503050406030204" pitchFamily="18" charset="0"/>
              </a:rPr>
              <a:t>school</a:t>
            </a:r>
            <a:r>
              <a:rPr lang="fr-FR" dirty="0">
                <a:solidFill>
                  <a:srgbClr val="0070C0"/>
                </a:solidFill>
                <a:ea typeface="Cambria Math" panose="02040503050406030204" pitchFamily="18" charset="0"/>
              </a:rPr>
              <a:t>.</a:t>
            </a:r>
            <a:endParaRPr lang="fr-FR" dirty="0">
              <a:solidFill>
                <a:srgbClr val="00B050"/>
              </a:solidFill>
              <a:ea typeface="Cambria Math" panose="020405030504060302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fr-FR" dirty="0">
                <a:ea typeface="Cambria Math" panose="02040503050406030204" pitchFamily="18" charset="0"/>
                <a:sym typeface="Symbol" panose="05050102010706020507" pitchFamily="18" charset="2"/>
              </a:rPr>
              <a:t>			        </a:t>
            </a:r>
          </a:p>
          <a:p>
            <a:pPr marL="0" indent="0">
              <a:buNone/>
            </a:pPr>
            <a:r>
              <a:rPr lang="fr-FR" dirty="0">
                <a:ea typeface="Cambria Math" panose="02040503050406030204" pitchFamily="18" charset="0"/>
                <a:sym typeface="Symbol" panose="05050102010706020507" pitchFamily="18" charset="2"/>
              </a:rPr>
              <a:t>			</a:t>
            </a:r>
            <a:endParaRPr lang="fr-FR" dirty="0">
              <a:solidFill>
                <a:srgbClr val="0070C0"/>
              </a:solidFill>
              <a:ea typeface="Cambria Math" panose="02040503050406030204" pitchFamily="18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D9E039C-8C8F-863F-8C19-7D6AA281BB22}"/>
              </a:ext>
            </a:extLst>
          </p:cNvPr>
          <p:cNvSpPr/>
          <p:nvPr/>
        </p:nvSpPr>
        <p:spPr>
          <a:xfrm>
            <a:off x="3464653" y="461394"/>
            <a:ext cx="3229762" cy="9982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893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E8EFC3-7FBA-A7ED-5AE7-B87841A88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409" y="234892"/>
            <a:ext cx="9144000" cy="1365307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FF0000"/>
                </a:solidFill>
                <a:latin typeface="CommercialScript BT" panose="03030803040807090C04" pitchFamily="66" charset="0"/>
              </a:rPr>
              <a:t>A new environment</a:t>
            </a:r>
            <a:endParaRPr lang="fr-FR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0024E7-4B3C-314F-4EC4-07F24462C3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5009" y="2432807"/>
            <a:ext cx="10603685" cy="310392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800" dirty="0">
                <a:solidFill>
                  <a:srgbClr val="0070C0"/>
                </a:solidFill>
              </a:rPr>
              <a:t>In my Middle school, there </a:t>
            </a:r>
            <a:r>
              <a:rPr lang="fr-FR" sz="2800" dirty="0" err="1">
                <a:solidFill>
                  <a:srgbClr val="0070C0"/>
                </a:solidFill>
              </a:rPr>
              <a:t>is</a:t>
            </a:r>
            <a:r>
              <a:rPr lang="fr-FR" sz="2800" dirty="0">
                <a:solidFill>
                  <a:srgbClr val="0070C0"/>
                </a:solidFill>
              </a:rPr>
              <a:t> a </a:t>
            </a:r>
            <a:r>
              <a:rPr lang="fr-FR" sz="2800" dirty="0" err="1">
                <a:solidFill>
                  <a:srgbClr val="0070C0"/>
                </a:solidFill>
              </a:rPr>
              <a:t>playground</a:t>
            </a:r>
            <a:r>
              <a:rPr lang="fr-FR" sz="2800" dirty="0">
                <a:solidFill>
                  <a:srgbClr val="0070C0"/>
                </a:solidFill>
              </a:rPr>
              <a:t>, there are </a:t>
            </a:r>
            <a:r>
              <a:rPr lang="fr-FR" sz="2800" dirty="0" err="1">
                <a:solidFill>
                  <a:srgbClr val="0070C0"/>
                </a:solidFill>
              </a:rPr>
              <a:t>classrooms</a:t>
            </a:r>
            <a:r>
              <a:rPr lang="fr-FR" sz="2800" dirty="0">
                <a:solidFill>
                  <a:srgbClr val="0070C0"/>
                </a:solidFill>
              </a:rPr>
              <a:t>, a </a:t>
            </a:r>
            <a:r>
              <a:rPr lang="fr-FR" sz="2800" dirty="0" err="1">
                <a:solidFill>
                  <a:srgbClr val="0070C0"/>
                </a:solidFill>
              </a:rPr>
              <a:t>dining</a:t>
            </a:r>
            <a:r>
              <a:rPr lang="fr-FR" sz="2800" dirty="0">
                <a:solidFill>
                  <a:srgbClr val="0070C0"/>
                </a:solidFill>
              </a:rPr>
              <a:t> hall, a sport </a:t>
            </a:r>
            <a:r>
              <a:rPr lang="fr-FR" sz="2800" dirty="0" err="1">
                <a:solidFill>
                  <a:srgbClr val="0070C0"/>
                </a:solidFill>
              </a:rPr>
              <a:t>field</a:t>
            </a:r>
            <a:r>
              <a:rPr lang="fr-FR" sz="2800" dirty="0">
                <a:solidFill>
                  <a:srgbClr val="0070C0"/>
                </a:solidFill>
              </a:rPr>
              <a:t>, a gymnasium and a </a:t>
            </a:r>
            <a:r>
              <a:rPr lang="fr-FR" sz="2800" dirty="0" err="1">
                <a:solidFill>
                  <a:srgbClr val="0070C0"/>
                </a:solidFill>
              </a:rPr>
              <a:t>library</a:t>
            </a:r>
            <a:r>
              <a:rPr lang="fr-FR" sz="2800" dirty="0">
                <a:solidFill>
                  <a:srgbClr val="0070C0"/>
                </a:solidFill>
              </a:rPr>
              <a:t>. </a:t>
            </a:r>
            <a:r>
              <a:rPr lang="fr-FR" sz="2800" dirty="0" err="1">
                <a:solidFill>
                  <a:srgbClr val="0070C0"/>
                </a:solidFill>
              </a:rPr>
              <a:t>Also</a:t>
            </a:r>
            <a:r>
              <a:rPr lang="fr-FR" sz="2800" dirty="0">
                <a:solidFill>
                  <a:srgbClr val="0070C0"/>
                </a:solidFill>
              </a:rPr>
              <a:t> there are </a:t>
            </a:r>
            <a:r>
              <a:rPr lang="fr-FR" sz="2800" dirty="0" err="1">
                <a:solidFill>
                  <a:srgbClr val="0070C0"/>
                </a:solidFill>
              </a:rPr>
              <a:t>teachers</a:t>
            </a:r>
            <a:r>
              <a:rPr lang="fr-FR" sz="2800" dirty="0">
                <a:solidFill>
                  <a:srgbClr val="0070C0"/>
                </a:solidFill>
              </a:rPr>
              <a:t>, </a:t>
            </a:r>
            <a:r>
              <a:rPr lang="fr-FR" sz="2800" dirty="0" err="1">
                <a:solidFill>
                  <a:srgbClr val="0070C0"/>
                </a:solidFill>
              </a:rPr>
              <a:t>supervisors</a:t>
            </a:r>
            <a:r>
              <a:rPr lang="fr-FR" sz="2800" dirty="0">
                <a:solidFill>
                  <a:srgbClr val="0070C0"/>
                </a:solidFill>
              </a:rPr>
              <a:t> and 2 </a:t>
            </a:r>
            <a:r>
              <a:rPr lang="fr-FR" sz="2800" dirty="0" err="1">
                <a:solidFill>
                  <a:srgbClr val="0070C0"/>
                </a:solidFill>
              </a:rPr>
              <a:t>chief</a:t>
            </a: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err="1">
                <a:solidFill>
                  <a:srgbClr val="0070C0"/>
                </a:solidFill>
              </a:rPr>
              <a:t>supervisors</a:t>
            </a:r>
            <a:r>
              <a:rPr lang="fr-FR" sz="2800" dirty="0">
                <a:solidFill>
                  <a:srgbClr val="0070C0"/>
                </a:solidFill>
              </a:rPr>
              <a:t>.</a:t>
            </a:r>
          </a:p>
          <a:p>
            <a:pPr algn="just"/>
            <a:endParaRPr lang="fr-FR" sz="2800" dirty="0">
              <a:solidFill>
                <a:srgbClr val="0070C0"/>
              </a:solidFill>
            </a:endParaRPr>
          </a:p>
          <a:p>
            <a:pPr algn="just"/>
            <a:r>
              <a:rPr lang="fr-FR" sz="2800" dirty="0" err="1">
                <a:solidFill>
                  <a:srgbClr val="0070C0"/>
                </a:solidFill>
              </a:rPr>
              <a:t>Then</a:t>
            </a:r>
            <a:r>
              <a:rPr lang="fr-FR" sz="2800" dirty="0">
                <a:solidFill>
                  <a:srgbClr val="0070C0"/>
                </a:solidFill>
              </a:rPr>
              <a:t> there are </a:t>
            </a:r>
            <a:r>
              <a:rPr lang="fr-FR" sz="2800" dirty="0" err="1">
                <a:solidFill>
                  <a:srgbClr val="0070C0"/>
                </a:solidFill>
              </a:rPr>
              <a:t>different</a:t>
            </a: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err="1">
                <a:solidFill>
                  <a:srgbClr val="0070C0"/>
                </a:solidFill>
              </a:rPr>
              <a:t>subjects</a:t>
            </a:r>
            <a:r>
              <a:rPr lang="fr-FR" sz="2800" dirty="0">
                <a:solidFill>
                  <a:srgbClr val="0070C0"/>
                </a:solidFill>
              </a:rPr>
              <a:t> as </a:t>
            </a:r>
            <a:r>
              <a:rPr lang="fr-FR" sz="2800" dirty="0" err="1">
                <a:solidFill>
                  <a:srgbClr val="0070C0"/>
                </a:solidFill>
              </a:rPr>
              <a:t>History</a:t>
            </a:r>
            <a:r>
              <a:rPr lang="fr-FR" sz="2800" dirty="0">
                <a:solidFill>
                  <a:srgbClr val="0070C0"/>
                </a:solidFill>
              </a:rPr>
              <a:t>, </a:t>
            </a:r>
            <a:r>
              <a:rPr lang="fr-FR" sz="2800" dirty="0" err="1">
                <a:solidFill>
                  <a:srgbClr val="0070C0"/>
                </a:solidFill>
              </a:rPr>
              <a:t>Geography</a:t>
            </a:r>
            <a:r>
              <a:rPr lang="fr-FR" sz="2800" dirty="0">
                <a:solidFill>
                  <a:srgbClr val="0070C0"/>
                </a:solidFill>
              </a:rPr>
              <a:t>, Sciences, English, Maths, I.C.T, P.E, French, Music, Art…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dirty="0">
                <a:solidFill>
                  <a:srgbClr val="0070C0"/>
                </a:solidFill>
              </a:rPr>
              <a:t>I have </a:t>
            </a:r>
            <a:r>
              <a:rPr lang="fr-FR" sz="2800" dirty="0" err="1">
                <a:solidFill>
                  <a:srgbClr val="0070C0"/>
                </a:solidFill>
              </a:rPr>
              <a:t>got</a:t>
            </a: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err="1">
                <a:solidFill>
                  <a:srgbClr val="0070C0"/>
                </a:solidFill>
              </a:rPr>
              <a:t>old</a:t>
            </a:r>
            <a:r>
              <a:rPr lang="fr-FR" sz="2800" dirty="0">
                <a:solidFill>
                  <a:srgbClr val="0070C0"/>
                </a:solidFill>
              </a:rPr>
              <a:t> </a:t>
            </a:r>
            <a:r>
              <a:rPr lang="fr-FR" sz="2800" dirty="0" err="1">
                <a:solidFill>
                  <a:srgbClr val="0070C0"/>
                </a:solidFill>
              </a:rPr>
              <a:t>friends</a:t>
            </a:r>
            <a:r>
              <a:rPr lang="fr-FR" sz="2800" dirty="0">
                <a:solidFill>
                  <a:srgbClr val="0070C0"/>
                </a:solidFill>
              </a:rPr>
              <a:t> : Tom, Milo and new </a:t>
            </a:r>
            <a:r>
              <a:rPr lang="fr-FR" sz="2800" dirty="0" err="1">
                <a:solidFill>
                  <a:srgbClr val="0070C0"/>
                </a:solidFill>
              </a:rPr>
              <a:t>friends</a:t>
            </a:r>
            <a:r>
              <a:rPr lang="fr-FR" sz="2800" dirty="0">
                <a:solidFill>
                  <a:srgbClr val="0070C0"/>
                </a:solidFill>
              </a:rPr>
              <a:t> : Aurélien, Jules.</a:t>
            </a:r>
          </a:p>
          <a:p>
            <a:pPr algn="just"/>
            <a:endParaRPr lang="fr-FR" dirty="0">
              <a:solidFill>
                <a:srgbClr val="0070C0"/>
              </a:solidFill>
            </a:endParaRPr>
          </a:p>
          <a:p>
            <a:pPr algn="just"/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C3990E07-3967-09DA-71DF-B6C254A0F290}"/>
              </a:ext>
            </a:extLst>
          </p:cNvPr>
          <p:cNvSpPr/>
          <p:nvPr/>
        </p:nvSpPr>
        <p:spPr>
          <a:xfrm>
            <a:off x="3603641" y="893427"/>
            <a:ext cx="5215536" cy="8556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783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0AF23-DAFC-1A1B-5EF6-564579251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CommercialScript BT" panose="03030803040807090C04" pitchFamily="66" charset="0"/>
              </a:rPr>
              <a:t>Rules are rules !</a:t>
            </a:r>
            <a:endParaRPr lang="fr-FR" sz="1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0EA723-B003-5B6A-6D7E-F369CDFC5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152" y="2663382"/>
            <a:ext cx="7980475" cy="3282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In my Middle school, </a:t>
            </a:r>
            <a:r>
              <a:rPr lang="fr-FR" dirty="0" err="1">
                <a:solidFill>
                  <a:srgbClr val="0070C0"/>
                </a:solidFill>
              </a:rPr>
              <a:t>we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can’t</a:t>
            </a:r>
            <a:r>
              <a:rPr lang="fr-FR" dirty="0">
                <a:solidFill>
                  <a:srgbClr val="0070C0"/>
                </a:solidFill>
              </a:rPr>
              <a:t> run in the corridor. </a:t>
            </a:r>
            <a:r>
              <a:rPr lang="fr-FR" dirty="0" err="1">
                <a:solidFill>
                  <a:srgbClr val="0070C0"/>
                </a:solidFill>
              </a:rPr>
              <a:t>Also</a:t>
            </a:r>
            <a:r>
              <a:rPr lang="fr-FR" dirty="0">
                <a:solidFill>
                  <a:srgbClr val="0070C0"/>
                </a:solidFill>
              </a:rPr>
              <a:t>, </a:t>
            </a:r>
            <a:r>
              <a:rPr lang="fr-FR" dirty="0" err="1">
                <a:solidFill>
                  <a:srgbClr val="0070C0"/>
                </a:solidFill>
              </a:rPr>
              <a:t>we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can’t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insult</a:t>
            </a:r>
            <a:r>
              <a:rPr lang="fr-FR" dirty="0">
                <a:solidFill>
                  <a:srgbClr val="0070C0"/>
                </a:solidFill>
              </a:rPr>
              <a:t> the </a:t>
            </a:r>
            <a:r>
              <a:rPr lang="fr-FR" dirty="0" err="1">
                <a:solidFill>
                  <a:srgbClr val="0070C0"/>
                </a:solidFill>
              </a:rPr>
              <a:t>teachers</a:t>
            </a:r>
            <a:r>
              <a:rPr lang="fr-FR" dirty="0">
                <a:solidFill>
                  <a:srgbClr val="0070C0"/>
                </a:solidFill>
              </a:rPr>
              <a:t> and </a:t>
            </a:r>
            <a:r>
              <a:rPr lang="fr-FR" dirty="0" err="1">
                <a:solidFill>
                  <a:srgbClr val="0070C0"/>
                </a:solidFill>
              </a:rPr>
              <a:t>yell</a:t>
            </a:r>
            <a:r>
              <a:rPr lang="fr-FR" dirty="0">
                <a:solidFill>
                  <a:srgbClr val="0070C0"/>
                </a:solidFill>
              </a:rPr>
              <a:t> in the </a:t>
            </a:r>
            <a:r>
              <a:rPr lang="fr-FR" dirty="0" err="1">
                <a:solidFill>
                  <a:srgbClr val="0070C0"/>
                </a:solidFill>
              </a:rPr>
              <a:t>classroom</a:t>
            </a:r>
            <a:r>
              <a:rPr lang="fr-FR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endParaRPr lang="fr-FR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But </a:t>
            </a:r>
            <a:r>
              <a:rPr lang="fr-FR" dirty="0" err="1">
                <a:solidFill>
                  <a:srgbClr val="0070C0"/>
                </a:solidFill>
              </a:rPr>
              <a:t>we</a:t>
            </a:r>
            <a:r>
              <a:rPr lang="fr-FR" dirty="0">
                <a:solidFill>
                  <a:srgbClr val="0070C0"/>
                </a:solidFill>
              </a:rPr>
              <a:t> can </a:t>
            </a:r>
            <a:r>
              <a:rPr lang="fr-FR" dirty="0" err="1">
                <a:solidFill>
                  <a:srgbClr val="0070C0"/>
                </a:solidFill>
              </a:rPr>
              <a:t>work</a:t>
            </a:r>
            <a:r>
              <a:rPr lang="fr-FR" dirty="0">
                <a:solidFill>
                  <a:srgbClr val="0070C0"/>
                </a:solidFill>
              </a:rPr>
              <a:t> and go to the </a:t>
            </a:r>
            <a:r>
              <a:rPr lang="fr-FR" dirty="0" err="1">
                <a:solidFill>
                  <a:srgbClr val="0070C0"/>
                </a:solidFill>
              </a:rPr>
              <a:t>library</a:t>
            </a:r>
            <a:r>
              <a:rPr lang="fr-FR" dirty="0">
                <a:solidFill>
                  <a:srgbClr val="0070C0"/>
                </a:solidFill>
              </a:rPr>
              <a:t>. Of course, </a:t>
            </a:r>
            <a:r>
              <a:rPr lang="fr-FR" dirty="0" err="1">
                <a:solidFill>
                  <a:srgbClr val="0070C0"/>
                </a:solidFill>
              </a:rPr>
              <a:t>we</a:t>
            </a:r>
            <a:r>
              <a:rPr lang="fr-FR" dirty="0">
                <a:solidFill>
                  <a:srgbClr val="0070C0"/>
                </a:solidFill>
              </a:rPr>
              <a:t> can </a:t>
            </a:r>
            <a:r>
              <a:rPr lang="fr-FR" dirty="0" err="1">
                <a:solidFill>
                  <a:srgbClr val="0070C0"/>
                </a:solidFill>
              </a:rPr>
              <a:t>play</a:t>
            </a:r>
            <a:r>
              <a:rPr lang="fr-FR" dirty="0">
                <a:solidFill>
                  <a:srgbClr val="0070C0"/>
                </a:solidFill>
              </a:rPr>
              <a:t> in the </a:t>
            </a:r>
            <a:r>
              <a:rPr lang="fr-FR" dirty="0" err="1">
                <a:solidFill>
                  <a:srgbClr val="0070C0"/>
                </a:solidFill>
              </a:rPr>
              <a:t>playground</a:t>
            </a:r>
            <a:r>
              <a:rPr lang="fr-FR" dirty="0">
                <a:solidFill>
                  <a:srgbClr val="0070C0"/>
                </a:solidFill>
              </a:rPr>
              <a:t> and </a:t>
            </a:r>
            <a:r>
              <a:rPr lang="fr-FR" dirty="0" err="1">
                <a:solidFill>
                  <a:srgbClr val="0070C0"/>
                </a:solidFill>
              </a:rPr>
              <a:t>eat</a:t>
            </a:r>
            <a:r>
              <a:rPr lang="fr-FR" dirty="0">
                <a:solidFill>
                  <a:srgbClr val="0070C0"/>
                </a:solidFill>
              </a:rPr>
              <a:t> at the </a:t>
            </a:r>
            <a:r>
              <a:rPr lang="fr-FR" dirty="0" err="1">
                <a:solidFill>
                  <a:srgbClr val="0070C0"/>
                </a:solidFill>
              </a:rPr>
              <a:t>dining</a:t>
            </a:r>
            <a:r>
              <a:rPr lang="fr-FR" dirty="0">
                <a:solidFill>
                  <a:srgbClr val="0070C0"/>
                </a:solidFill>
              </a:rPr>
              <a:t> hall.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4994F35-5B07-2E74-EA37-38A3A5FFCB22}"/>
              </a:ext>
            </a:extLst>
          </p:cNvPr>
          <p:cNvSpPr/>
          <p:nvPr/>
        </p:nvSpPr>
        <p:spPr>
          <a:xfrm>
            <a:off x="3848593" y="528761"/>
            <a:ext cx="4328719" cy="9982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2DDB254-EBF3-4CB0-A47F-51901594C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275" y="4382747"/>
            <a:ext cx="1138751" cy="145721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18DF906-FE41-4116-9915-10EFDA8E1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0218" y="2373936"/>
            <a:ext cx="102190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1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7B7C0E-7968-DDB1-A0E0-895FAEAC2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2347" y="1612571"/>
            <a:ext cx="5632269" cy="480218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8000" dirty="0" err="1">
                <a:solidFill>
                  <a:srgbClr val="0070C0"/>
                </a:solidFill>
              </a:rPr>
              <a:t>Generally</a:t>
            </a:r>
            <a:r>
              <a:rPr lang="fr-FR" sz="8000" dirty="0">
                <a:solidFill>
                  <a:srgbClr val="0070C0"/>
                </a:solidFill>
              </a:rPr>
              <a:t>, I start at </a:t>
            </a:r>
            <a:r>
              <a:rPr lang="fr-FR" sz="8000" dirty="0" err="1">
                <a:solidFill>
                  <a:srgbClr val="0070C0"/>
                </a:solidFill>
              </a:rPr>
              <a:t>eight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o’clock</a:t>
            </a:r>
            <a:r>
              <a:rPr lang="fr-FR" sz="8000" dirty="0">
                <a:solidFill>
                  <a:srgbClr val="0070C0"/>
                </a:solidFill>
              </a:rPr>
              <a:t> and finish at four </a:t>
            </a:r>
            <a:r>
              <a:rPr lang="fr-FR" sz="8000" dirty="0" err="1">
                <a:solidFill>
                  <a:srgbClr val="0070C0"/>
                </a:solidFill>
              </a:rPr>
              <a:t>o’clock</a:t>
            </a:r>
            <a:r>
              <a:rPr lang="fr-FR" sz="8000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fr-FR" sz="8000" dirty="0">
                <a:solidFill>
                  <a:srgbClr val="0070C0"/>
                </a:solidFill>
              </a:rPr>
              <a:t>I have </a:t>
            </a:r>
            <a:r>
              <a:rPr lang="fr-FR" sz="8000" dirty="0" err="1">
                <a:solidFill>
                  <a:srgbClr val="0070C0"/>
                </a:solidFill>
              </a:rPr>
              <a:t>got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three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periods</a:t>
            </a:r>
            <a:r>
              <a:rPr lang="fr-FR" sz="8000" dirty="0">
                <a:solidFill>
                  <a:srgbClr val="0070C0"/>
                </a:solidFill>
              </a:rPr>
              <a:t> in the </a:t>
            </a:r>
            <a:r>
              <a:rPr lang="fr-FR" sz="8000" dirty="0" err="1">
                <a:solidFill>
                  <a:srgbClr val="0070C0"/>
                </a:solidFill>
              </a:rPr>
              <a:t>morning</a:t>
            </a:r>
            <a:r>
              <a:rPr lang="fr-FR" sz="8000" dirty="0">
                <a:solidFill>
                  <a:srgbClr val="0070C0"/>
                </a:solidFill>
              </a:rPr>
              <a:t> and </a:t>
            </a:r>
            <a:r>
              <a:rPr lang="fr-FR" sz="8000" dirty="0" err="1">
                <a:solidFill>
                  <a:srgbClr val="0070C0"/>
                </a:solidFill>
              </a:rPr>
              <a:t>three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periods</a:t>
            </a:r>
            <a:r>
              <a:rPr lang="fr-FR" sz="8000" dirty="0">
                <a:solidFill>
                  <a:srgbClr val="0070C0"/>
                </a:solidFill>
              </a:rPr>
              <a:t> in the </a:t>
            </a:r>
            <a:r>
              <a:rPr lang="fr-FR" sz="8000" dirty="0" err="1">
                <a:solidFill>
                  <a:srgbClr val="0070C0"/>
                </a:solidFill>
              </a:rPr>
              <a:t>afternoon</a:t>
            </a:r>
            <a:r>
              <a:rPr lang="fr-FR" sz="8000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fr-FR" sz="8000" dirty="0" err="1">
                <a:solidFill>
                  <a:srgbClr val="0070C0"/>
                </a:solidFill>
              </a:rPr>
              <a:t>Generally</a:t>
            </a:r>
            <a:r>
              <a:rPr lang="fr-FR" sz="8000" dirty="0">
                <a:solidFill>
                  <a:srgbClr val="0070C0"/>
                </a:solidFill>
              </a:rPr>
              <a:t>, I have </a:t>
            </a:r>
            <a:r>
              <a:rPr lang="fr-FR" sz="8000" dirty="0" err="1">
                <a:solidFill>
                  <a:srgbClr val="0070C0"/>
                </a:solidFill>
              </a:rPr>
              <a:t>got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lunchtime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from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twelve</a:t>
            </a:r>
            <a:r>
              <a:rPr lang="fr-FR" sz="8000" dirty="0">
                <a:solidFill>
                  <a:srgbClr val="0070C0"/>
                </a:solidFill>
              </a:rPr>
              <a:t> to one.</a:t>
            </a:r>
          </a:p>
          <a:p>
            <a:pPr marL="0" indent="0" algn="just">
              <a:buNone/>
            </a:pPr>
            <a:r>
              <a:rPr lang="fr-FR" sz="8000" dirty="0" err="1">
                <a:solidFill>
                  <a:srgbClr val="0070C0"/>
                </a:solidFill>
              </a:rPr>
              <a:t>Then</a:t>
            </a:r>
            <a:r>
              <a:rPr lang="fr-FR" sz="8000" dirty="0">
                <a:solidFill>
                  <a:srgbClr val="0070C0"/>
                </a:solidFill>
              </a:rPr>
              <a:t> I have </a:t>
            </a:r>
            <a:r>
              <a:rPr lang="fr-FR" sz="8000" dirty="0" err="1">
                <a:solidFill>
                  <a:srgbClr val="0070C0"/>
                </a:solidFill>
              </a:rPr>
              <a:t>got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two</a:t>
            </a:r>
            <a:r>
              <a:rPr lang="fr-FR" sz="8000" dirty="0">
                <a:solidFill>
                  <a:srgbClr val="0070C0"/>
                </a:solidFill>
              </a:rPr>
              <a:t> breaks </a:t>
            </a:r>
            <a:r>
              <a:rPr lang="fr-FR" sz="8000" dirty="0" err="1">
                <a:solidFill>
                  <a:srgbClr val="0070C0"/>
                </a:solidFill>
              </a:rPr>
              <a:t>everyday</a:t>
            </a:r>
            <a:r>
              <a:rPr lang="fr-FR" sz="8000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fr-FR" sz="8000" dirty="0" err="1">
                <a:solidFill>
                  <a:srgbClr val="0070C0"/>
                </a:solidFill>
              </a:rPr>
              <a:t>Also</a:t>
            </a:r>
            <a:r>
              <a:rPr lang="fr-FR" sz="8000" dirty="0">
                <a:solidFill>
                  <a:srgbClr val="0070C0"/>
                </a:solidFill>
              </a:rPr>
              <a:t>, I </a:t>
            </a:r>
            <a:r>
              <a:rPr lang="fr-FR" sz="8000" dirty="0" err="1">
                <a:solidFill>
                  <a:srgbClr val="0070C0"/>
                </a:solidFill>
              </a:rPr>
              <a:t>work</a:t>
            </a:r>
            <a:r>
              <a:rPr lang="fr-FR" sz="8000" dirty="0">
                <a:solidFill>
                  <a:srgbClr val="0070C0"/>
                </a:solidFill>
              </a:rPr>
              <a:t> on </a:t>
            </a:r>
            <a:r>
              <a:rPr lang="fr-FR" sz="8000" dirty="0" err="1">
                <a:solidFill>
                  <a:srgbClr val="0070C0"/>
                </a:solidFill>
              </a:rPr>
              <a:t>Wednesday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mornings</a:t>
            </a:r>
            <a:r>
              <a:rPr lang="fr-FR" sz="8000" dirty="0">
                <a:solidFill>
                  <a:srgbClr val="0070C0"/>
                </a:solidFill>
              </a:rPr>
              <a:t>.</a:t>
            </a:r>
          </a:p>
          <a:p>
            <a:pPr marL="0" indent="0" algn="just">
              <a:buNone/>
            </a:pPr>
            <a:endParaRPr lang="fr-FR" sz="80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8000" dirty="0">
                <a:solidFill>
                  <a:srgbClr val="0070C0"/>
                </a:solidFill>
              </a:rPr>
              <a:t>My </a:t>
            </a:r>
            <a:r>
              <a:rPr lang="fr-FR" sz="8000" dirty="0" err="1">
                <a:solidFill>
                  <a:srgbClr val="0070C0"/>
                </a:solidFill>
              </a:rPr>
              <a:t>favourite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subjects</a:t>
            </a:r>
            <a:r>
              <a:rPr lang="fr-FR" sz="8000" dirty="0">
                <a:solidFill>
                  <a:srgbClr val="0070C0"/>
                </a:solidFill>
              </a:rPr>
              <a:t> are English and French. My </a:t>
            </a:r>
            <a:r>
              <a:rPr lang="fr-FR" sz="8000" dirty="0" err="1">
                <a:solidFill>
                  <a:srgbClr val="0070C0"/>
                </a:solidFill>
              </a:rPr>
              <a:t>favourite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day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is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Wednesday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because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it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is</a:t>
            </a:r>
            <a:r>
              <a:rPr lang="fr-FR" sz="8000" dirty="0">
                <a:solidFill>
                  <a:srgbClr val="0070C0"/>
                </a:solidFill>
              </a:rPr>
              <a:t> a short </a:t>
            </a:r>
            <a:r>
              <a:rPr lang="fr-FR" sz="8000" dirty="0" err="1">
                <a:solidFill>
                  <a:srgbClr val="0070C0"/>
                </a:solidFill>
              </a:rPr>
              <a:t>day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</a:p>
          <a:p>
            <a:pPr marL="0" indent="0" algn="just">
              <a:buNone/>
            </a:pPr>
            <a:endParaRPr lang="fr-FR" sz="80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fr-FR" sz="8000" dirty="0">
                <a:solidFill>
                  <a:srgbClr val="0070C0"/>
                </a:solidFill>
              </a:rPr>
              <a:t>I </a:t>
            </a:r>
            <a:r>
              <a:rPr lang="fr-FR" sz="8000" dirty="0" err="1">
                <a:solidFill>
                  <a:srgbClr val="0070C0"/>
                </a:solidFill>
              </a:rPr>
              <a:t>am</a:t>
            </a:r>
            <a:r>
              <a:rPr lang="fr-FR" sz="8000" dirty="0">
                <a:solidFill>
                  <a:srgbClr val="0070C0"/>
                </a:solidFill>
              </a:rPr>
              <a:t> happy in middle  school. Don’t </a:t>
            </a:r>
            <a:r>
              <a:rPr lang="fr-FR" sz="8000" dirty="0" err="1">
                <a:solidFill>
                  <a:srgbClr val="0070C0"/>
                </a:solidFill>
              </a:rPr>
              <a:t>worry</a:t>
            </a:r>
            <a:r>
              <a:rPr lang="fr-FR" sz="8000" dirty="0">
                <a:solidFill>
                  <a:srgbClr val="0070C0"/>
                </a:solidFill>
              </a:rPr>
              <a:t> and </a:t>
            </a:r>
            <a:r>
              <a:rPr lang="fr-FR" sz="8000" dirty="0" err="1">
                <a:solidFill>
                  <a:srgbClr val="0070C0"/>
                </a:solidFill>
              </a:rPr>
              <a:t>don’t</a:t>
            </a:r>
            <a:r>
              <a:rPr lang="fr-FR" sz="8000" dirty="0">
                <a:solidFill>
                  <a:srgbClr val="0070C0"/>
                </a:solidFill>
              </a:rPr>
              <a:t> stress </a:t>
            </a:r>
            <a:r>
              <a:rPr lang="fr-FR" sz="8000" dirty="0" err="1">
                <a:solidFill>
                  <a:srgbClr val="0070C0"/>
                </a:solidFill>
              </a:rPr>
              <a:t>because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it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is</a:t>
            </a:r>
            <a:r>
              <a:rPr lang="fr-FR" sz="8000" dirty="0">
                <a:solidFill>
                  <a:srgbClr val="0070C0"/>
                </a:solidFill>
              </a:rPr>
              <a:t> cool and </a:t>
            </a:r>
            <a:r>
              <a:rPr lang="fr-FR" sz="8000" dirty="0" err="1">
                <a:solidFill>
                  <a:srgbClr val="0070C0"/>
                </a:solidFill>
              </a:rPr>
              <a:t>then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teachers</a:t>
            </a:r>
            <a:r>
              <a:rPr lang="fr-FR" sz="8000" dirty="0">
                <a:solidFill>
                  <a:srgbClr val="0070C0"/>
                </a:solidFill>
              </a:rPr>
              <a:t> are </a:t>
            </a:r>
            <a:r>
              <a:rPr lang="fr-FR" sz="8000" dirty="0" err="1">
                <a:solidFill>
                  <a:srgbClr val="0070C0"/>
                </a:solidFill>
              </a:rPr>
              <a:t>very</a:t>
            </a:r>
            <a:r>
              <a:rPr lang="fr-FR" sz="8000" dirty="0">
                <a:solidFill>
                  <a:srgbClr val="0070C0"/>
                </a:solidFill>
              </a:rPr>
              <a:t> </a:t>
            </a:r>
            <a:r>
              <a:rPr lang="fr-FR" sz="8000" dirty="0" err="1">
                <a:solidFill>
                  <a:srgbClr val="0070C0"/>
                </a:solidFill>
              </a:rPr>
              <a:t>nice</a:t>
            </a:r>
            <a:r>
              <a:rPr lang="fr-FR" sz="8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9FCB4D-9046-30D5-376C-DB910F0A6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  <a:latin typeface="CommercialScript BT" panose="03030803040807090C04" pitchFamily="66" charset="0"/>
              </a:rPr>
              <a:t>My timetable and my feelings</a:t>
            </a:r>
            <a:endParaRPr lang="fr-FR" sz="1800" dirty="0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B6EA1127-CC04-1112-355E-D3A2645E335B}"/>
              </a:ext>
            </a:extLst>
          </p:cNvPr>
          <p:cNvSpPr/>
          <p:nvPr/>
        </p:nvSpPr>
        <p:spPr>
          <a:xfrm>
            <a:off x="2409038" y="532019"/>
            <a:ext cx="7373923" cy="9982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F35CDBE-9FA3-417A-A90F-C0690ADAB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7386" y="1999044"/>
            <a:ext cx="5408200" cy="361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9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306</Words>
  <Application>Microsoft Office PowerPoint</Application>
  <PresentationFormat>Grand écran</PresentationFormat>
  <Paragraphs>29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Comic Sans MS</vt:lpstr>
      <vt:lpstr>CommercialScript BT</vt:lpstr>
      <vt:lpstr>Thème Office</vt:lpstr>
      <vt:lpstr>Welcome to my Middle School : Le collège Louis Leprince Ringuet</vt:lpstr>
      <vt:lpstr>   Who am I ? </vt:lpstr>
      <vt:lpstr>A new environment</vt:lpstr>
      <vt:lpstr>Rules are rules !</vt:lpstr>
      <vt:lpstr>My timetable and my feelings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Middle School: Le collège Louis Leprince Ringuet</dc:title>
  <dc:creator>Valérie Gautrot</dc:creator>
  <cp:lastModifiedBy>Valérie Gautrot</cp:lastModifiedBy>
  <cp:revision>69</cp:revision>
  <dcterms:created xsi:type="dcterms:W3CDTF">2023-01-23T16:52:59Z</dcterms:created>
  <dcterms:modified xsi:type="dcterms:W3CDTF">2023-06-12T17:02:16Z</dcterms:modified>
</cp:coreProperties>
</file>