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sldIdLst>
    <p:sldId id="256" r:id="rId4"/>
    <p:sldId id="257" r:id="rId5"/>
    <p:sldId id="258" r:id="rId6"/>
    <p:sldId id="259" r:id="rId7"/>
    <p:sldId id="260" r:id="rId8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125496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167184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125496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167184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125496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167184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125496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167184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5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0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1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5" name="PlaceHolder 4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9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7" name="PlaceHolder 5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 type="body"/>
          </p:nvPr>
        </p:nvSpPr>
        <p:spPr>
          <a:xfrm>
            <a:off x="125496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 type="body"/>
          </p:nvPr>
        </p:nvSpPr>
        <p:spPr>
          <a:xfrm>
            <a:off x="1671840" y="182556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6"/>
          <p:cNvSpPr>
            <a:spLocks noGrp="1"/>
          </p:cNvSpPr>
          <p:nvPr>
            <p:ph type="body"/>
          </p:nvPr>
        </p:nvSpPr>
        <p:spPr>
          <a:xfrm>
            <a:off x="125496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4" name="PlaceHolder 7"/>
          <p:cNvSpPr>
            <a:spLocks noGrp="1"/>
          </p:cNvSpPr>
          <p:nvPr>
            <p:ph type="body"/>
          </p:nvPr>
        </p:nvSpPr>
        <p:spPr>
          <a:xfrm>
            <a:off x="1671840" y="4098240"/>
            <a:ext cx="396720" cy="2075040"/>
          </a:xfrm>
          <a:prstGeom prst="rect">
            <a:avLst/>
          </a:prstGeom>
        </p:spPr>
        <p:txBody>
          <a:bodyPr lIns="0" tIns="0" rIns="0" bIns="0">
            <a:normAutofit fontScale="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4520" cy="61405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4350240"/>
          </a:xfrm>
          <a:prstGeom prst="rect">
            <a:avLst/>
          </a:prstGeom>
        </p:spPr>
        <p:txBody>
          <a:bodyPr lIns="0" tIns="0" rIns="0" bIns="0">
            <a:normAutofit fontScale="20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1470240" y="409824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1470240" y="1825560"/>
            <a:ext cx="601560" cy="2075040"/>
          </a:xfrm>
          <a:prstGeom prst="rect">
            <a:avLst/>
          </a:prstGeom>
        </p:spPr>
        <p:txBody>
          <a:bodyPr lIns="0" tIns="0" rIns="0" bIns="0">
            <a:normAutofit fontScale="6000"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233000" cy="2075040"/>
          </a:xfrm>
          <a:prstGeom prst="rect">
            <a:avLst/>
          </a:prstGeom>
        </p:spPr>
        <p:txBody>
          <a:bodyPr lIns="0" tIns="0" rIns="0" bIns="0">
            <a:normAutofit fontScale="35000"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2527560" cy="4350240"/>
          </a:xfrm>
          <a:prstGeom prst="rect">
            <a:avLst/>
          </a:prstGeom>
        </p:spPr>
        <p:txBody>
          <a:bodyPr lIns="0" tIns="0" rIns="0" bIns="0">
            <a:normAutofit fontScale="11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4520" cy="1324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18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233000" cy="4350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2133360" y="1825560"/>
            <a:ext cx="1233000" cy="4350240"/>
          </a:xfrm>
          <a:prstGeom prst="rect">
            <a:avLst/>
          </a:prstGeom>
        </p:spPr>
        <p:txBody>
          <a:bodyPr lIns="0" tIns="0" rIns="0" bIns="0">
            <a:normAutofit fontScale="4000"/>
          </a:bodyPr>
          <a:lstStyle/>
          <a:p>
            <a:pPr marL="432000" indent="-324000" algn="ctr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 algn="ctr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Second niveau de plan</a:t>
            </a:r>
          </a:p>
          <a:p>
            <a:pPr marL="1296000" lvl="2" indent="-288000" algn="ctr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Troisième niveau de plan</a:t>
            </a:r>
          </a:p>
          <a:p>
            <a:pPr marL="1728000" lvl="3" indent="-216000" algn="ctr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latin typeface="Arial"/>
              </a:rPr>
              <a:t>Quatrième niveau de plan</a:t>
            </a:r>
          </a:p>
          <a:p>
            <a:pPr marL="2160000" lvl="4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Cinquième niveau de plan</a:t>
            </a:r>
          </a:p>
          <a:p>
            <a:pPr marL="2592000" lvl="5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Sixième niveau de plan</a:t>
            </a:r>
          </a:p>
          <a:p>
            <a:pPr marL="3024000" lvl="6" indent="-216000" algn="ctr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4400" b="0" strike="noStrike" spc="-1">
                <a:solidFill>
                  <a:srgbClr val="FF0000"/>
                </a:solidFill>
                <a:latin typeface="Comic Sans MS"/>
                <a:ea typeface="DejaVu Sans"/>
              </a:rPr>
              <a:t>Welcome to my Middle School:</a:t>
            </a:r>
            <a:br/>
            <a:r>
              <a:rPr lang="fr-FR" sz="4400" b="0" strike="noStrike" spc="-1">
                <a:solidFill>
                  <a:srgbClr val="FF0000"/>
                </a:solidFill>
                <a:latin typeface="Comic Sans MS"/>
                <a:ea typeface="DejaVu Sans"/>
              </a:rPr>
              <a:t>Le collège Louis Leprince Ringuet</a:t>
            </a:r>
            <a:r>
              <a:rPr lang="fr-FR" sz="4400" b="1" strike="noStrike" spc="-1">
                <a:solidFill>
                  <a:srgbClr val="000000"/>
                </a:solidFill>
                <a:latin typeface="Comic Sans MS"/>
                <a:ea typeface="DejaVu Sans"/>
              </a:rPr>
              <a:t> 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16" name="CustomShape 2"/>
          <p:cNvSpPr/>
          <p:nvPr/>
        </p:nvSpPr>
        <p:spPr>
          <a:xfrm>
            <a:off x="678960" y="218160"/>
            <a:ext cx="10922040" cy="1707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17" name="Image 116"/>
          <p:cNvPicPr/>
          <p:nvPr/>
        </p:nvPicPr>
        <p:blipFill>
          <a:blip r:embed="rId2"/>
          <a:stretch/>
        </p:blipFill>
        <p:spPr>
          <a:xfrm>
            <a:off x="720000" y="2520000"/>
            <a:ext cx="5562720" cy="3599280"/>
          </a:xfrm>
          <a:prstGeom prst="rect">
            <a:avLst/>
          </a:prstGeom>
          <a:ln w="0">
            <a:noFill/>
          </a:ln>
        </p:spPr>
      </p:pic>
      <p:pic>
        <p:nvPicPr>
          <p:cNvPr id="118" name="Image 117"/>
          <p:cNvPicPr/>
          <p:nvPr/>
        </p:nvPicPr>
        <p:blipFill>
          <a:blip r:embed="rId3"/>
          <a:stretch/>
        </p:blipFill>
        <p:spPr>
          <a:xfrm>
            <a:off x="6660000" y="2520000"/>
            <a:ext cx="5291280" cy="360756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6000"/>
    </mc:Choice>
    <mc:Fallback xmlns="" xmlns:p15="http://schemas.microsoft.com/office/powerpoint/2012/main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 dirty="0">
                <a:solidFill>
                  <a:srgbClr val="000000"/>
                </a:solidFill>
                <a:latin typeface="Calibri Light"/>
                <a:ea typeface="DejaVu Sans"/>
              </a:rPr>
              <a:t>			    </a:t>
            </a:r>
            <a:r>
              <a:rPr lang="fr-FR" sz="4400" b="0" strike="noStrike" spc="-1" dirty="0" err="1">
                <a:solidFill>
                  <a:srgbClr val="FF0000"/>
                </a:solidFill>
                <a:latin typeface="Comic Sans MS"/>
                <a:ea typeface="DejaVu Sans"/>
              </a:rPr>
              <a:t>Who</a:t>
            </a:r>
            <a:r>
              <a:rPr lang="fr-FR" sz="4400" b="0" strike="noStrike" spc="-1" dirty="0">
                <a:solidFill>
                  <a:srgbClr val="FF0000"/>
                </a:solidFill>
                <a:latin typeface="Comic Sans MS"/>
                <a:ea typeface="DejaVu Sans"/>
              </a:rPr>
              <a:t> </a:t>
            </a:r>
            <a:r>
              <a:rPr lang="fr-FR" sz="4400" b="0" strike="noStrike" spc="-1" dirty="0" err="1">
                <a:solidFill>
                  <a:srgbClr val="FF0000"/>
                </a:solidFill>
                <a:latin typeface="Comic Sans MS"/>
                <a:ea typeface="DejaVu Sans"/>
              </a:rPr>
              <a:t>am</a:t>
            </a:r>
            <a:r>
              <a:rPr lang="fr-FR" sz="4400" b="0" strike="noStrike" spc="-1" dirty="0">
                <a:solidFill>
                  <a:srgbClr val="FF0000"/>
                </a:solidFill>
                <a:latin typeface="Comic Sans MS"/>
                <a:ea typeface="DejaVu Sans"/>
              </a:rPr>
              <a:t> I ? </a:t>
            </a:r>
            <a:endParaRPr lang="fr-FR" sz="4400" b="0" strike="noStrike" spc="-1" dirty="0">
              <a:latin typeface="Arial"/>
            </a:endParaRPr>
          </a:p>
        </p:txBody>
      </p:sp>
      <p:sp>
        <p:nvSpPr>
          <p:cNvPr id="120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Hello,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my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name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Aurélien.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am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in 6°C and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I’m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eleven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years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old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 live in La Fare Les Oliviers.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		        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Last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year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in CM2, I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was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in Paul Doumer.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		       </a:t>
            </a:r>
            <a:endParaRPr lang="fr-FR" sz="2800" b="0" strike="noStrike" spc="-1" dirty="0">
              <a:latin typeface="Arial"/>
            </a:endParaRPr>
          </a:p>
        </p:txBody>
      </p:sp>
      <p:sp>
        <p:nvSpPr>
          <p:cNvPr id="121" name="CustomShape 3"/>
          <p:cNvSpPr/>
          <p:nvPr/>
        </p:nvSpPr>
        <p:spPr>
          <a:xfrm>
            <a:off x="3511080" y="413640"/>
            <a:ext cx="4308840" cy="115812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/>
        </p:nvSpPr>
        <p:spPr>
          <a:xfrm>
            <a:off x="1523880" y="234720"/>
            <a:ext cx="9142920" cy="1364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4400" b="0" strike="noStrike" spc="-1">
                <a:solidFill>
                  <a:srgbClr val="FF0000"/>
                </a:solidFill>
                <a:latin typeface="Comic Sans MS"/>
                <a:ea typeface="DejaVu Sans"/>
              </a:rPr>
              <a:t>A new environment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24" name="CustomShape 2"/>
          <p:cNvSpPr/>
          <p:nvPr/>
        </p:nvSpPr>
        <p:spPr>
          <a:xfrm>
            <a:off x="754920" y="2432880"/>
            <a:ext cx="10602720" cy="310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80500" lnSpcReduction="20000"/>
          </a:bodyPr>
          <a:lstStyle/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In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my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Middle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school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there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 big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playground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There are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many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classrooms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too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one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staffroom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and one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library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</a:t>
            </a: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There are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seven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hundred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pupils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a lot of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teachers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and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supervisors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learn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news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subjects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 as science, 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nglish, art and of course maths, French,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geography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and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history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 have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got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old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friends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: Théo, Jules…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I’ve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got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new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friends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: Tom, Ethan... 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 dirty="0">
              <a:latin typeface="Arial"/>
            </a:endParaRPr>
          </a:p>
        </p:txBody>
      </p:sp>
      <p:sp>
        <p:nvSpPr>
          <p:cNvPr id="125" name="CustomShape 3"/>
          <p:cNvSpPr/>
          <p:nvPr/>
        </p:nvSpPr>
        <p:spPr>
          <a:xfrm>
            <a:off x="3060000" y="805320"/>
            <a:ext cx="6101640" cy="85464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/>
      </p:transition>
    </mc:Choice>
    <mc:Fallback xmlns="" xmlns:p15="http://schemas.microsoft.com/office/powerpoint/2012/main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4400" b="0" strike="noStrike" spc="-1">
                <a:solidFill>
                  <a:srgbClr val="FF0000"/>
                </a:solidFill>
                <a:latin typeface="Comic Sans MS"/>
                <a:ea typeface="DejaVu Sans"/>
              </a:rPr>
              <a:t>Rules are rules!  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27" name="CustomShape 2"/>
          <p:cNvSpPr/>
          <p:nvPr/>
        </p:nvSpPr>
        <p:spPr>
          <a:xfrm>
            <a:off x="838080" y="2894040"/>
            <a:ext cx="10514520" cy="3281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0070C0"/>
                </a:solidFill>
                <a:latin typeface="Calibri"/>
                <a:ea typeface="DejaVu Sans"/>
              </a:rPr>
              <a:t>I can choose my dessert in the cafeteria.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0070C0"/>
                </a:solidFill>
                <a:latin typeface="Calibri"/>
                <a:ea typeface="DejaVu Sans"/>
              </a:rPr>
              <a:t>I can go to the school library when I want.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2800" b="0" strike="noStrike" spc="-1">
                <a:solidFill>
                  <a:srgbClr val="0070C0"/>
                </a:solidFill>
                <a:latin typeface="Calibri"/>
                <a:ea typeface="DejaVu Sans"/>
              </a:rPr>
              <a:t>We can’t run in the corridors and of course we can’t use our mobile.  </a:t>
            </a:r>
            <a:endParaRPr lang="fr-FR" sz="28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2800" b="0" strike="noStrike" spc="-1">
              <a:latin typeface="Arial"/>
            </a:endParaRPr>
          </a:p>
        </p:txBody>
      </p:sp>
      <p:sp>
        <p:nvSpPr>
          <p:cNvPr id="128" name="CustomShape 3"/>
          <p:cNvSpPr/>
          <p:nvPr/>
        </p:nvSpPr>
        <p:spPr>
          <a:xfrm>
            <a:off x="3162600" y="470880"/>
            <a:ext cx="5477040" cy="9972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/>
    </mc:Choice>
    <mc:Fallback xmlns="" xmlns:p15="http://schemas.microsoft.com/office/powerpoint/2012/main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/>
        </p:nvSpPr>
        <p:spPr>
          <a:xfrm>
            <a:off x="276840" y="1690560"/>
            <a:ext cx="7102800" cy="4800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 fontScale="92000" lnSpcReduction="20000"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Generally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I start at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eight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o'clock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and I finish at 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four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o’clock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</a:t>
            </a: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On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Mondays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I've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got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a do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uble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period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of sport. On Tuesday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s,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I’ve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got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nglish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from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nine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to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ten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On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Wednesdays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I finish at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twelve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ten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On Fridays,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I’ve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got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music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from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nine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to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ten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endParaRPr lang="fr-FR" sz="28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I like ICT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because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 love computers. I love maths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because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 like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calculating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I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prefer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 T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hursdays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because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I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generally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finish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early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  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Middle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school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soooo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cool!</a:t>
            </a:r>
            <a:endParaRPr lang="fr-FR" sz="2800" b="0" strike="noStrike" spc="-1" dirty="0">
              <a:latin typeface="Arial"/>
            </a:endParaRPr>
          </a:p>
          <a:p>
            <a:pPr algn="just">
              <a:lnSpc>
                <a:spcPct val="90000"/>
              </a:lnSpc>
              <a:spcBef>
                <a:spcPts val="1001"/>
              </a:spcBef>
              <a:tabLst>
                <a:tab pos="408240" algn="l"/>
              </a:tabLst>
            </a:pP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I’m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very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lucky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,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my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spc="-1" dirty="0">
                <a:solidFill>
                  <a:srgbClr val="0070C0"/>
                </a:solidFill>
                <a:latin typeface="Calibri"/>
                <a:ea typeface="DejaVu Sans"/>
              </a:rPr>
              <a:t>E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nglish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teacher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is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very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 </a:t>
            </a:r>
            <a:r>
              <a:rPr lang="fr-FR" sz="2800" b="0" strike="noStrike" spc="-1" dirty="0" err="1">
                <a:solidFill>
                  <a:srgbClr val="0070C0"/>
                </a:solidFill>
                <a:latin typeface="Calibri"/>
                <a:ea typeface="DejaVu Sans"/>
              </a:rPr>
              <a:t>kind</a:t>
            </a:r>
            <a:r>
              <a:rPr lang="fr-FR" sz="2800" b="0" strike="noStrike" spc="-1" dirty="0">
                <a:solidFill>
                  <a:srgbClr val="0070C0"/>
                </a:solidFill>
                <a:latin typeface="Calibri"/>
                <a:ea typeface="DejaVu Sans"/>
              </a:rPr>
              <a:t>.</a:t>
            </a:r>
            <a:endParaRPr lang="fr-FR" sz="2800" b="0" strike="noStrike" spc="-1" dirty="0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408240" algn="l"/>
              </a:tabLst>
            </a:pPr>
            <a:endParaRPr lang="fr-FR" sz="2800" b="0" strike="noStrike" spc="-1" dirty="0">
              <a:latin typeface="Arial"/>
            </a:endParaRPr>
          </a:p>
        </p:txBody>
      </p:sp>
      <p:pic>
        <p:nvPicPr>
          <p:cNvPr id="130" name="Picture 4" descr="Face - Wink | Free SVG"/>
          <p:cNvPicPr/>
          <p:nvPr/>
        </p:nvPicPr>
        <p:blipFill>
          <a:blip r:embed="rId2"/>
          <a:stretch/>
        </p:blipFill>
        <p:spPr>
          <a:xfrm>
            <a:off x="4203000" y="5400000"/>
            <a:ext cx="477000" cy="477000"/>
          </a:xfrm>
          <a:prstGeom prst="rect">
            <a:avLst/>
          </a:prstGeom>
          <a:ln w="0">
            <a:noFill/>
          </a:ln>
        </p:spPr>
      </p:pic>
      <p:sp>
        <p:nvSpPr>
          <p:cNvPr id="131" name="CustomShape 2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4400" b="0" strike="noStrike" spc="-1">
                <a:solidFill>
                  <a:srgbClr val="FF0000"/>
                </a:solidFill>
                <a:latin typeface="Comic Sans MS"/>
                <a:ea typeface="DejaVu Sans"/>
              </a:rPr>
              <a:t>My timetable &amp; my feelings </a:t>
            </a:r>
            <a:endParaRPr lang="fr-FR" sz="4400" b="0" strike="noStrike" spc="-1">
              <a:latin typeface="Arial"/>
            </a:endParaRPr>
          </a:p>
        </p:txBody>
      </p:sp>
      <p:pic>
        <p:nvPicPr>
          <p:cNvPr id="132" name="Espace réservé du contenu 5"/>
          <p:cNvPicPr/>
          <p:nvPr/>
        </p:nvPicPr>
        <p:blipFill>
          <a:blip r:embed="rId3"/>
          <a:stretch/>
        </p:blipFill>
        <p:spPr>
          <a:xfrm rot="3600">
            <a:off x="7560720" y="2271960"/>
            <a:ext cx="4451760" cy="2765160"/>
          </a:xfrm>
          <a:prstGeom prst="rect">
            <a:avLst/>
          </a:prstGeom>
          <a:ln w="0">
            <a:noFill/>
          </a:ln>
        </p:spPr>
      </p:pic>
      <p:sp>
        <p:nvSpPr>
          <p:cNvPr id="133" name="CustomShape 3"/>
          <p:cNvSpPr/>
          <p:nvPr/>
        </p:nvSpPr>
        <p:spPr>
          <a:xfrm>
            <a:off x="1689840" y="469800"/>
            <a:ext cx="8569800" cy="997200"/>
          </a:xfrm>
          <a:prstGeom prst="roundRect">
            <a:avLst>
              <a:gd name="adj" fmla="val 16667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</TotalTime>
  <Words>286</Words>
  <Application>Microsoft Office PowerPoint</Application>
  <PresentationFormat>Grand écran</PresentationFormat>
  <Paragraphs>31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5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Symbol</vt:lpstr>
      <vt:lpstr>Wingdings</vt:lpstr>
      <vt:lpstr>Office Theme</vt:lpstr>
      <vt:lpstr>Office Theme</vt:lpstr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my Middle School: Le collège Louis Leprince Ringuet</dc:title>
  <dc:subject/>
  <dc:creator>Valérie Gautrot</dc:creator>
  <dc:description/>
  <cp:lastModifiedBy>Valérie Gautrot</cp:lastModifiedBy>
  <cp:revision>53</cp:revision>
  <dcterms:created xsi:type="dcterms:W3CDTF">2023-01-23T16:52:59Z</dcterms:created>
  <dcterms:modified xsi:type="dcterms:W3CDTF">2023-06-12T16:56:58Z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5</vt:i4>
  </property>
</Properties>
</file>