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7" name="Picture 6"/>
          <p:cNvPicPr/>
          <p:nvPr/>
        </p:nvPicPr>
        <p:blipFill>
          <a:blip r:embed="rId2"/>
          <a:srcRect t="8335" b="8212"/>
          <a:stretch/>
        </p:blipFill>
        <p:spPr>
          <a:xfrm>
            <a:off x="0" y="0"/>
            <a:ext cx="7533360" cy="419580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8"/>
          <p:cNvPicPr/>
          <p:nvPr/>
        </p:nvPicPr>
        <p:blipFill>
          <a:blip r:embed="rId3"/>
          <a:srcRect l="5082" r="12104" b="4"/>
          <a:stretch/>
        </p:blipFill>
        <p:spPr>
          <a:xfrm>
            <a:off x="7653600" y="0"/>
            <a:ext cx="4537080" cy="387576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4"/>
          <p:cNvPicPr/>
          <p:nvPr/>
        </p:nvPicPr>
        <p:blipFill>
          <a:blip r:embed="rId4"/>
          <a:srcRect t="24517"/>
          <a:stretch/>
        </p:blipFill>
        <p:spPr>
          <a:xfrm>
            <a:off x="0" y="4316400"/>
            <a:ext cx="6835320" cy="254016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5988960" y="4429800"/>
            <a:ext cx="6279480" cy="195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3600" b="1" strike="noStrike" spc="-1">
                <a:solidFill>
                  <a:srgbClr val="FF0000"/>
                </a:solidFill>
                <a:latin typeface="Calibri Light"/>
                <a:ea typeface="DejaVu Sans"/>
              </a:rPr>
              <a:t>Welcome to my Middle School:</a:t>
            </a:r>
            <a:br/>
            <a:r>
              <a:rPr lang="en-US" sz="3600" b="1" strike="noStrike" spc="-1">
                <a:solidFill>
                  <a:srgbClr val="FF0000"/>
                </a:solidFill>
                <a:latin typeface="Calibri Light"/>
                <a:ea typeface="DejaVu Sans"/>
              </a:rPr>
              <a:t>Le collège Louis Leprince Ringuet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3519720" y="6993720"/>
            <a:ext cx="867204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60280" y="3242160"/>
            <a:ext cx="11591640" cy="341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>
                <a:solidFill>
                  <a:srgbClr val="8FAADC"/>
                </a:solidFill>
                <a:latin typeface="Calibri Light"/>
                <a:ea typeface="DejaVu Sans"/>
              </a:rPr>
              <a:t>Hello,my name is Faustine, I'm eleven years old , I am in 6F and I live in La Fare les Oliviers .</a:t>
            </a:r>
            <a:br/>
            <a:br/>
            <a:r>
              <a:rPr lang="en-US" sz="4400" b="1" strike="noStrike" spc="-1">
                <a:solidFill>
                  <a:srgbClr val="8FAADC"/>
                </a:solidFill>
                <a:latin typeface="Calibri Light"/>
                <a:ea typeface="DejaVu Sans"/>
              </a:rPr>
              <a:t>I come from La Pomme de Pin, in La Fare les Oliviers </a:t>
            </a:r>
            <a:br/>
            <a:endParaRPr lang="fr-FR" sz="4400" b="0" strike="noStrike" spc="-1">
              <a:latin typeface="Arial"/>
            </a:endParaRPr>
          </a:p>
        </p:txBody>
      </p:sp>
      <p:pic>
        <p:nvPicPr>
          <p:cNvPr id="83" name="Picture 5"/>
          <p:cNvPicPr/>
          <p:nvPr/>
        </p:nvPicPr>
        <p:blipFill>
          <a:blip r:embed="rId2"/>
          <a:stretch/>
        </p:blipFill>
        <p:spPr>
          <a:xfrm>
            <a:off x="8635320" y="354240"/>
            <a:ext cx="1620000" cy="160416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4093560" y="581760"/>
            <a:ext cx="3818520" cy="114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FF0000"/>
                </a:solidFill>
                <a:latin typeface="Calibri"/>
                <a:ea typeface="DejaVu Sans"/>
              </a:rPr>
              <a:t>Who am I ?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794160" y="450360"/>
            <a:ext cx="2246400" cy="23036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6" descr="Teodor the Cat - Merci"/>
          <p:cNvPicPr/>
          <p:nvPr/>
        </p:nvPicPr>
        <p:blipFill>
          <a:blip r:embed="rId4"/>
          <a:stretch/>
        </p:blipFill>
        <p:spPr>
          <a:xfrm>
            <a:off x="10066320" y="1369080"/>
            <a:ext cx="1780200" cy="178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8240" y="2384640"/>
            <a:ext cx="11707200" cy="26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0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AE70FA"/>
                </a:solidFill>
                <a:latin typeface="Calibri Light"/>
                <a:ea typeface="DejaVu Sans"/>
              </a:rPr>
              <a:t>  </a:t>
            </a:r>
            <a:r>
              <a:rPr lang="en-US" sz="4900" b="0" strike="noStrike" spc="-1" dirty="0">
                <a:solidFill>
                  <a:srgbClr val="AE70FA"/>
                </a:solidFill>
                <a:latin typeface="Calibri Light"/>
                <a:ea typeface="DejaVu Sans"/>
              </a:rPr>
              <a:t>    </a:t>
            </a:r>
            <a:r>
              <a:rPr lang="en-US" sz="3500" b="0" strike="noStrike" spc="-1" dirty="0">
                <a:solidFill>
                  <a:srgbClr val="AE70FA"/>
                </a:solidFill>
                <a:latin typeface="Calibri Light"/>
                <a:ea typeface="DejaVu Sans"/>
              </a:rPr>
              <a:t>In my Middle school, there are 25 classes, 680 pupils and 52 teachers . There is a school library , a nurse , a head teacher , a dining hall, a music classroom … there are also science labs and classrooms .</a:t>
            </a:r>
            <a:br>
              <a:rPr dirty="0"/>
            </a:br>
            <a:r>
              <a:rPr lang="en-US" sz="3600" b="0" strike="noStrike" spc="-1" dirty="0">
                <a:solidFill>
                  <a:srgbClr val="AE70FA"/>
                </a:solidFill>
                <a:latin typeface="Calibri Light"/>
                <a:ea typeface="DejaVu Sans"/>
              </a:rPr>
              <a:t> </a:t>
            </a:r>
            <a:br>
              <a:rPr dirty="0"/>
            </a:br>
            <a:r>
              <a:rPr lang="en-US" sz="3600" b="0" strike="noStrike" spc="-1" dirty="0">
                <a:solidFill>
                  <a:srgbClr val="AE70FA"/>
                </a:solidFill>
                <a:latin typeface="Calibri Light"/>
                <a:ea typeface="DejaVu Sans"/>
              </a:rPr>
              <a:t>    </a:t>
            </a:r>
            <a:r>
              <a:rPr lang="en-US" sz="3600" b="0" strike="noStrike" spc="-1" dirty="0">
                <a:solidFill>
                  <a:srgbClr val="A9D18E"/>
                </a:solidFill>
                <a:latin typeface="Calibri Light"/>
                <a:ea typeface="DejaVu Sans"/>
              </a:rPr>
              <a:t> </a:t>
            </a:r>
            <a:r>
              <a:rPr lang="en-US" sz="3500" b="0" strike="noStrike" spc="-1" dirty="0">
                <a:solidFill>
                  <a:srgbClr val="00B050"/>
                </a:solidFill>
                <a:latin typeface="Calibri Light"/>
                <a:ea typeface="DejaVu Sans"/>
              </a:rPr>
              <a:t>I have got old friends: Constance ,</a:t>
            </a:r>
            <a:r>
              <a:rPr lang="en-US" sz="3500" b="0" strike="noStrike" spc="-1" dirty="0" err="1">
                <a:solidFill>
                  <a:srgbClr val="00B050"/>
                </a:solidFill>
                <a:latin typeface="Calibri Light"/>
                <a:ea typeface="DejaVu Sans"/>
              </a:rPr>
              <a:t>Lilas</a:t>
            </a:r>
            <a:r>
              <a:rPr lang="en-US" sz="3500" b="0" strike="noStrike" spc="-1" dirty="0">
                <a:solidFill>
                  <a:srgbClr val="00B050"/>
                </a:solidFill>
                <a:latin typeface="Calibri Light"/>
                <a:ea typeface="DejaVu Sans"/>
              </a:rPr>
              <a:t> ,Tara , </a:t>
            </a:r>
            <a:r>
              <a:rPr lang="en-US" sz="3500" b="0" strike="noStrike" spc="-1" dirty="0" err="1">
                <a:solidFill>
                  <a:srgbClr val="00B050"/>
                </a:solidFill>
                <a:latin typeface="Calibri Light"/>
                <a:ea typeface="DejaVu Sans"/>
              </a:rPr>
              <a:t>Noémie,Jérémy,Lucas</a:t>
            </a:r>
            <a:r>
              <a:rPr lang="en-US" sz="3500" b="0" strike="noStrike" spc="-1" dirty="0">
                <a:solidFill>
                  <a:srgbClr val="00B050"/>
                </a:solidFill>
                <a:latin typeface="Calibri Light"/>
                <a:ea typeface="DejaVu Sans"/>
              </a:rPr>
              <a:t>, </a:t>
            </a:r>
            <a:r>
              <a:rPr lang="en-US" sz="3500" b="0" strike="noStrike" spc="-1" dirty="0" err="1">
                <a:solidFill>
                  <a:srgbClr val="00B050"/>
                </a:solidFill>
                <a:latin typeface="Calibri Light"/>
                <a:ea typeface="DejaVu Sans"/>
              </a:rPr>
              <a:t>Livio</a:t>
            </a:r>
            <a:r>
              <a:rPr lang="en-US" sz="3500" b="0" strike="noStrike" spc="-1" dirty="0">
                <a:solidFill>
                  <a:srgbClr val="00B050"/>
                </a:solidFill>
                <a:latin typeface="Calibri Light"/>
                <a:ea typeface="DejaVu Sans"/>
              </a:rPr>
              <a:t>, … and new friends: </a:t>
            </a:r>
            <a:r>
              <a:rPr lang="en-US" sz="3500" b="0" strike="noStrike" spc="-1" dirty="0" err="1">
                <a:solidFill>
                  <a:srgbClr val="00B050"/>
                </a:solidFill>
                <a:latin typeface="Calibri Light"/>
                <a:ea typeface="DejaVu Sans"/>
              </a:rPr>
              <a:t>Leeloo</a:t>
            </a:r>
            <a:r>
              <a:rPr lang="en-US" sz="3500" b="0" strike="noStrike" spc="-1" dirty="0">
                <a:solidFill>
                  <a:srgbClr val="00B050"/>
                </a:solidFill>
                <a:latin typeface="Calibri Light"/>
                <a:ea typeface="DejaVu Sans"/>
              </a:rPr>
              <a:t>, </a:t>
            </a:r>
            <a:r>
              <a:rPr lang="en-US" sz="3500" b="0" strike="noStrike" spc="-1" dirty="0" err="1">
                <a:solidFill>
                  <a:srgbClr val="00B050"/>
                </a:solidFill>
                <a:latin typeface="Calibri Light"/>
                <a:ea typeface="DejaVu Sans"/>
              </a:rPr>
              <a:t>Elona</a:t>
            </a:r>
            <a:r>
              <a:rPr lang="en-US" sz="3500" b="0" strike="noStrike" spc="-1" dirty="0">
                <a:solidFill>
                  <a:srgbClr val="00B050"/>
                </a:solidFill>
                <a:latin typeface="Calibri Light"/>
                <a:ea typeface="DejaVu Sans"/>
              </a:rPr>
              <a:t> , </a:t>
            </a:r>
            <a:r>
              <a:rPr lang="en-US" sz="3500" b="0" strike="noStrike" spc="-1" dirty="0" err="1">
                <a:solidFill>
                  <a:srgbClr val="00B050"/>
                </a:solidFill>
                <a:latin typeface="Calibri Light"/>
                <a:ea typeface="DejaVu Sans"/>
              </a:rPr>
              <a:t>Léa</a:t>
            </a:r>
            <a:r>
              <a:rPr lang="en-US" sz="3500" b="0" strike="noStrike" spc="-1" dirty="0">
                <a:solidFill>
                  <a:srgbClr val="00B050"/>
                </a:solidFill>
                <a:latin typeface="Calibri Light"/>
                <a:ea typeface="DejaVu Sans"/>
              </a:rPr>
              <a:t> ... </a:t>
            </a:r>
            <a:br>
              <a:rPr dirty="0"/>
            </a:br>
            <a:endParaRPr lang="fr-FR" sz="3600" b="0" strike="noStrike" spc="-1" dirty="0">
              <a:latin typeface="Arial"/>
            </a:endParaRPr>
          </a:p>
        </p:txBody>
      </p:sp>
      <p:pic>
        <p:nvPicPr>
          <p:cNvPr id="88" name="Picture 5"/>
          <p:cNvPicPr/>
          <p:nvPr/>
        </p:nvPicPr>
        <p:blipFill>
          <a:blip r:embed="rId2"/>
          <a:stretch/>
        </p:blipFill>
        <p:spPr>
          <a:xfrm>
            <a:off x="1440" y="5240520"/>
            <a:ext cx="2904480" cy="161964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1160640" y="360360"/>
            <a:ext cx="5437800" cy="1338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FF0000"/>
                </a:solidFill>
                <a:latin typeface="Calibri"/>
                <a:ea typeface="DejaVu Sans"/>
              </a:rPr>
              <a:t>A new environment</a:t>
            </a: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DejaVu Sans"/>
              </a:rPr>
              <a:t> 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90" name="Picture 6"/>
          <p:cNvPicPr/>
          <p:nvPr/>
        </p:nvPicPr>
        <p:blipFill>
          <a:blip r:embed="rId3"/>
          <a:stretch/>
        </p:blipFill>
        <p:spPr>
          <a:xfrm>
            <a:off x="9578520" y="160200"/>
            <a:ext cx="2233800" cy="152640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3"/>
          <p:cNvSpPr/>
          <p:nvPr/>
        </p:nvSpPr>
        <p:spPr>
          <a:xfrm flipV="1">
            <a:off x="310477" y="2779295"/>
            <a:ext cx="353160" cy="10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E70FA"/>
          </a:solidFill>
          <a:ln w="57150">
            <a:solidFill>
              <a:srgbClr val="AE7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 flipV="1">
            <a:off x="98617" y="3969986"/>
            <a:ext cx="423720" cy="20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-2520" y="2082240"/>
            <a:ext cx="6662520" cy="116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You can eat in the dining hall </a:t>
            </a:r>
            <a:br/>
            <a:r>
              <a:rPr lang="en-US" sz="4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You can run in the playground 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94" name="Picture 5"/>
          <p:cNvPicPr/>
          <p:nvPr/>
        </p:nvPicPr>
        <p:blipFill>
          <a:blip r:embed="rId2"/>
          <a:stretch/>
        </p:blipFill>
        <p:spPr>
          <a:xfrm>
            <a:off x="6660000" y="1979280"/>
            <a:ext cx="1260720" cy="126072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3461040" y="491040"/>
            <a:ext cx="4898880" cy="1207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FF0000"/>
                </a:solidFill>
                <a:latin typeface="Calibri"/>
                <a:ea typeface="DejaVu Sans"/>
              </a:rPr>
              <a:t>Rules are rules!</a:t>
            </a:r>
            <a:endParaRPr lang="fr-FR" sz="4800" b="0" strike="noStrike" spc="-1">
              <a:latin typeface="Arial"/>
            </a:endParaRPr>
          </a:p>
        </p:txBody>
      </p:sp>
      <p:pic>
        <p:nvPicPr>
          <p:cNvPr id="96" name="Picture 6"/>
          <p:cNvPicPr/>
          <p:nvPr/>
        </p:nvPicPr>
        <p:blipFill>
          <a:blip r:embed="rId3"/>
          <a:stretch/>
        </p:blipFill>
        <p:spPr>
          <a:xfrm>
            <a:off x="22320" y="4140000"/>
            <a:ext cx="1597680" cy="175644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6" descr="Max The Husky - Pas OK"/>
          <p:cNvPicPr/>
          <p:nvPr/>
        </p:nvPicPr>
        <p:blipFill>
          <a:blip r:embed="rId4"/>
          <a:stretch/>
        </p:blipFill>
        <p:spPr>
          <a:xfrm>
            <a:off x="1959120" y="4140000"/>
            <a:ext cx="1460880" cy="144000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7" descr="Max le Husky avec pouce levé"/>
          <p:cNvPicPr/>
          <p:nvPr/>
        </p:nvPicPr>
        <p:blipFill>
          <a:blip r:embed="rId5"/>
          <a:stretch/>
        </p:blipFill>
        <p:spPr>
          <a:xfrm>
            <a:off x="8640000" y="1980000"/>
            <a:ext cx="1440000" cy="143028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4165200" y="4017240"/>
            <a:ext cx="7534800" cy="22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You can't eat chewing gum in the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classroom</a:t>
            </a:r>
            <a:br/>
            <a:r>
              <a:rPr lang="en-US" sz="4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You can't use your mobile in the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Middle school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="http://schemas.microsoft.com/office/powerpoint/2012/main" xmlns="">
      <p:transition spd="slow">
        <p:checker dir="horz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68560" y="1980000"/>
            <a:ext cx="6718166" cy="465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 lnSpcReduction="10000"/>
          </a:bodyPr>
          <a:lstStyle/>
          <a:p>
            <a:pPr>
              <a:lnSpc>
                <a:spcPct val="90000"/>
              </a:lnSpc>
            </a:pPr>
            <a:r>
              <a:rPr lang="en-US" sz="2300" b="0" strike="noStrike" spc="-1" dirty="0">
                <a:solidFill>
                  <a:srgbClr val="FF0000"/>
                </a:solidFill>
                <a:latin typeface="Calibri Light"/>
                <a:ea typeface="DejaVu Sans"/>
              </a:rPr>
              <a:t>Generally, I start at 08:00 and I finish at 05:00 or 04:00 .</a:t>
            </a:r>
            <a:r>
              <a:rPr lang="en-US" sz="23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2300" spc="-1" dirty="0">
                <a:solidFill>
                  <a:schemeClr val="accent2"/>
                </a:solidFill>
                <a:latin typeface="Calibri Light"/>
                <a:ea typeface="DejaVu Sans"/>
              </a:rPr>
              <a:t>On</a:t>
            </a:r>
            <a:r>
              <a:rPr lang="en-US" sz="2300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2300" b="0" strike="noStrike" spc="-1" dirty="0">
                <a:solidFill>
                  <a:srgbClr val="ED7D31"/>
                </a:solidFill>
                <a:latin typeface="Calibri Light"/>
                <a:ea typeface="Calibri Light"/>
              </a:rPr>
              <a:t>Wednesdays I start at 08:00 and I finish at 12:10, but I have got a free period !!!</a:t>
            </a:r>
            <a:r>
              <a:rPr lang="en-US" sz="2300" b="0" strike="noStrike" spc="-1" dirty="0">
                <a:solidFill>
                  <a:srgbClr val="548235"/>
                </a:solidFill>
                <a:latin typeface="Calibri Light"/>
                <a:ea typeface="Calibri Light"/>
              </a:rPr>
              <a:t> I have got two free periods in the week ! </a:t>
            </a:r>
            <a:r>
              <a:rPr lang="en-US" sz="2300" b="0" strike="noStrike" spc="-1" dirty="0">
                <a:solidFill>
                  <a:schemeClr val="accent1"/>
                </a:solidFill>
                <a:latin typeface="Calibri Light"/>
                <a:ea typeface="Calibri Light"/>
              </a:rPr>
              <a:t>On</a:t>
            </a:r>
            <a:r>
              <a:rPr lang="en-US" sz="2300" b="0" strike="noStrike" spc="-1" dirty="0">
                <a:solidFill>
                  <a:srgbClr val="548235"/>
                </a:solidFill>
                <a:latin typeface="Calibri Light"/>
                <a:ea typeface="Calibri Light"/>
              </a:rPr>
              <a:t> </a:t>
            </a:r>
            <a:r>
              <a:rPr lang="en-US" sz="2300" b="0" strike="noStrike" spc="-1" dirty="0">
                <a:solidFill>
                  <a:srgbClr val="4472C4"/>
                </a:solidFill>
                <a:latin typeface="Calibri Light"/>
                <a:ea typeface="Calibri Light"/>
              </a:rPr>
              <a:t>Fridays and Tuesdays Week B, I finish at 04:00</a:t>
            </a:r>
            <a:r>
              <a:rPr lang="en-US" sz="2300" b="0" strike="noStrike" spc="-1" dirty="0">
                <a:solidFill>
                  <a:srgbClr val="548235"/>
                </a:solidFill>
                <a:latin typeface="Calibri Light"/>
                <a:ea typeface="Calibri Light"/>
              </a:rPr>
              <a:t> .</a:t>
            </a:r>
            <a:r>
              <a:rPr lang="en-US" sz="2300" b="0" strike="noStrike" spc="-1" dirty="0">
                <a:solidFill>
                  <a:srgbClr val="7030A0"/>
                </a:solidFill>
                <a:latin typeface="Calibri Light"/>
                <a:ea typeface="Calibri Light"/>
              </a:rPr>
              <a:t> Ho, I have got week A and B !!!</a:t>
            </a:r>
            <a:br>
              <a:rPr sz="2300" dirty="0"/>
            </a:br>
            <a:br>
              <a:rPr sz="2300" dirty="0"/>
            </a:br>
            <a:r>
              <a:rPr lang="en-US" sz="2300" b="0" strike="noStrike" spc="-1" dirty="0">
                <a:solidFill>
                  <a:srgbClr val="FF0000"/>
                </a:solidFill>
                <a:latin typeface="Calibri Light"/>
                <a:ea typeface="Calibri Light"/>
              </a:rPr>
              <a:t>My favorite subjects are French because it's very interesting and I love English because the teachers is very cool. I love Science and History Geography too! </a:t>
            </a:r>
            <a:r>
              <a:rPr lang="en-US" sz="2300" b="0" strike="noStrike" spc="-1" dirty="0">
                <a:solidFill>
                  <a:srgbClr val="ED7D31"/>
                </a:solidFill>
                <a:latin typeface="Calibri Light"/>
                <a:ea typeface="Calibri Light"/>
              </a:rPr>
              <a:t>I like </a:t>
            </a:r>
            <a:r>
              <a:rPr lang="en-US" sz="2300" b="0" strike="noStrike" spc="-1" dirty="0" err="1">
                <a:solidFill>
                  <a:srgbClr val="ED7D31"/>
                </a:solidFill>
                <a:latin typeface="Calibri Light"/>
                <a:ea typeface="Calibri Light"/>
              </a:rPr>
              <a:t>maths</a:t>
            </a:r>
            <a:r>
              <a:rPr lang="en-US" sz="2300" b="0" strike="noStrike" spc="-1" dirty="0">
                <a:solidFill>
                  <a:srgbClr val="ED7D31"/>
                </a:solidFill>
                <a:latin typeface="Calibri Light"/>
                <a:ea typeface="Calibri Light"/>
              </a:rPr>
              <a:t> and biology. </a:t>
            </a:r>
            <a:r>
              <a:rPr lang="en-US" sz="2300" b="0" strike="noStrike" spc="-1" dirty="0">
                <a:solidFill>
                  <a:srgbClr val="70AD47"/>
                </a:solidFill>
                <a:latin typeface="Calibri Light"/>
                <a:ea typeface="Calibri Light"/>
              </a:rPr>
              <a:t>But I don't like music . </a:t>
            </a:r>
            <a:r>
              <a:rPr lang="en-US" sz="2300" b="0" strike="noStrike" spc="-1" dirty="0">
                <a:solidFill>
                  <a:srgbClr val="4472C4"/>
                </a:solidFill>
                <a:latin typeface="Calibri Light"/>
                <a:ea typeface="Calibri Light"/>
              </a:rPr>
              <a:t>This year, the day I prefer is Friday because I have got History, English and French and I finish at 04:00 !!!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fr-FR" sz="2400" b="0" strike="noStrike" spc="-1" dirty="0">
              <a:latin typeface="Arial"/>
            </a:endParaRPr>
          </a:p>
        </p:txBody>
      </p:sp>
      <p:pic>
        <p:nvPicPr>
          <p:cNvPr id="101" name="Picture 5"/>
          <p:cNvPicPr/>
          <p:nvPr/>
        </p:nvPicPr>
        <p:blipFill>
          <a:blip r:embed="rId2"/>
          <a:stretch/>
        </p:blipFill>
        <p:spPr>
          <a:xfrm>
            <a:off x="7252380" y="1690200"/>
            <a:ext cx="4887720" cy="25383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3548880" y="205200"/>
            <a:ext cx="7407000" cy="132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FF0000"/>
                </a:solidFill>
                <a:latin typeface="Calibri"/>
                <a:ea typeface="DejaVu Sans"/>
              </a:rPr>
              <a:t>My timetable &amp; my feelings 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03" name="Picture 6"/>
          <p:cNvPicPr/>
          <p:nvPr/>
        </p:nvPicPr>
        <p:blipFill>
          <a:blip r:embed="rId3"/>
          <a:stretch/>
        </p:blipFill>
        <p:spPr>
          <a:xfrm>
            <a:off x="7252380" y="4386960"/>
            <a:ext cx="4887720" cy="247104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7" descr="O Renard avec pouce levé"/>
          <p:cNvPicPr/>
          <p:nvPr/>
        </p:nvPicPr>
        <p:blipFill>
          <a:blip r:embed="rId4"/>
          <a:stretch/>
        </p:blipFill>
        <p:spPr>
          <a:xfrm>
            <a:off x="947520" y="-106560"/>
            <a:ext cx="1989360" cy="1949040"/>
          </a:xfrm>
          <a:prstGeom prst="rect">
            <a:avLst/>
          </a:prstGeom>
          <a:ln w="0"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268560" y="5757480"/>
            <a:ext cx="68050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0000"/>
                </a:solidFill>
                <a:latin typeface="Calibri Light"/>
                <a:ea typeface="DejaVu Sans"/>
              </a:rPr>
              <a:t>I love my middle school !!! </a:t>
            </a:r>
            <a:r>
              <a:rPr lang="en-US" sz="2400" b="0" strike="noStrike" spc="-1" dirty="0">
                <a:solidFill>
                  <a:srgbClr val="ED7D31"/>
                </a:solidFill>
                <a:latin typeface="Calibri Light"/>
                <a:ea typeface="DejaVu Sans"/>
              </a:rPr>
              <a:t>I'm fine       . </a:t>
            </a:r>
            <a:r>
              <a:rPr lang="en-US" sz="2400" b="0" strike="noStrike" spc="-1" dirty="0">
                <a:solidFill>
                  <a:srgbClr val="70AD47"/>
                </a:solidFill>
                <a:latin typeface="Calibri Light"/>
                <a:ea typeface="DejaVu Sans"/>
              </a:rPr>
              <a:t>So Relax, </a:t>
            </a:r>
            <a:r>
              <a:rPr lang="en-US" sz="2400" b="0" strike="noStrike" spc="-1" dirty="0">
                <a:solidFill>
                  <a:srgbClr val="70AD47"/>
                </a:solidFill>
                <a:latin typeface="Calibri"/>
                <a:ea typeface="DejaVu Sans"/>
              </a:rPr>
              <a:t>the</a:t>
            </a:r>
            <a:r>
              <a:rPr lang="en-US" sz="2400" b="0" strike="noStrike" spc="-1" dirty="0">
                <a:solidFill>
                  <a:srgbClr val="70AD47"/>
                </a:solidFill>
                <a:latin typeface="Calibri"/>
                <a:ea typeface="Calibri"/>
              </a:rPr>
              <a:t> teachers are perfectly  perfect !!!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106" name="Picture 12"/>
          <p:cNvPicPr/>
          <p:nvPr/>
        </p:nvPicPr>
        <p:blipFill>
          <a:blip r:embed="rId5"/>
          <a:stretch/>
        </p:blipFill>
        <p:spPr>
          <a:xfrm>
            <a:off x="4619125" y="5775171"/>
            <a:ext cx="354240" cy="39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342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Valérie Gautrot</cp:lastModifiedBy>
  <cp:revision>961</cp:revision>
  <dcterms:created xsi:type="dcterms:W3CDTF">2023-02-13T10:58:51Z</dcterms:created>
  <dcterms:modified xsi:type="dcterms:W3CDTF">2023-06-12T16:31:34Z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