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EC67-CFC9-4F8B-8FDA-5978896090E3}" type="datetimeFigureOut">
              <a:rPr lang="fr-FR" smtClean="0"/>
              <a:pPr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E368-AFE6-4C14-9CAA-973F6A2C3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208823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Welcome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to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my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Middle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School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:</a:t>
            </a:r>
            <a:br>
              <a:rPr lang="fr-FR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Le Collège Louis Leprince Ringuet</a:t>
            </a:r>
          </a:p>
        </p:txBody>
      </p:sp>
      <p:pic>
        <p:nvPicPr>
          <p:cNvPr id="6" name="Image 5" descr="api_thumb_450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8335" y="3068960"/>
            <a:ext cx="4877961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Who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am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I ?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609328" y="2287413"/>
            <a:ext cx="4186808" cy="85355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sz="2800" dirty="0">
                <a:latin typeface="Comic Sans MS" pitchFamily="66" charset="0"/>
              </a:rPr>
              <a:t>Hello!</a:t>
            </a:r>
          </a:p>
          <a:p>
            <a:pPr algn="just">
              <a:buNone/>
            </a:pP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My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name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is</a:t>
            </a:r>
            <a:r>
              <a:rPr lang="fr-FR" sz="2800" dirty="0">
                <a:latin typeface="Comic Sans MS" pitchFamily="66" charset="0"/>
              </a:rPr>
              <a:t> Sindiély</a:t>
            </a:r>
          </a:p>
          <a:p>
            <a:pPr algn="just">
              <a:buNone/>
            </a:pPr>
            <a:endParaRPr lang="fr-FR" sz="2800" dirty="0">
              <a:latin typeface="Comic Sans MS" pitchFamily="66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4077072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 </a:t>
            </a:r>
            <a:r>
              <a:rPr lang="fr-FR" sz="2600" dirty="0" err="1">
                <a:latin typeface="Comic Sans MS" pitchFamily="66" charset="0"/>
              </a:rPr>
              <a:t>am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eleven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years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old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I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 6A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 live in La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Fare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Les Oliviers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Last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year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I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was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 La Pomme de Pin in                        La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Fare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les Oliviers.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Image 4" descr="api_thumb_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69941">
            <a:off x="5053266" y="1898247"/>
            <a:ext cx="3312368" cy="2112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A new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environment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11087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FR" sz="2800" dirty="0">
                <a:latin typeface="Comic Sans MS" pitchFamily="66" charset="0"/>
              </a:rPr>
              <a:t>In </a:t>
            </a:r>
            <a:r>
              <a:rPr lang="fr-FR" sz="2800" dirty="0" err="1">
                <a:latin typeface="Comic Sans MS" pitchFamily="66" charset="0"/>
              </a:rPr>
              <a:t>my</a:t>
            </a:r>
            <a:r>
              <a:rPr lang="fr-FR" sz="2800" dirty="0">
                <a:latin typeface="Comic Sans MS" pitchFamily="66" charset="0"/>
              </a:rPr>
              <a:t> Middle </a:t>
            </a:r>
            <a:r>
              <a:rPr lang="fr-FR" sz="2800" dirty="0" err="1">
                <a:latin typeface="Comic Sans MS" pitchFamily="66" charset="0"/>
              </a:rPr>
              <a:t>school</a:t>
            </a:r>
            <a:r>
              <a:rPr lang="fr-FR" sz="2800" dirty="0">
                <a:latin typeface="Comic Sans MS" pitchFamily="66" charset="0"/>
              </a:rPr>
              <a:t>, </a:t>
            </a:r>
            <a:r>
              <a:rPr lang="fr-FR" sz="2800" dirty="0" err="1">
                <a:latin typeface="Comic Sans MS" pitchFamily="66" charset="0"/>
              </a:rPr>
              <a:t>there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is</a:t>
            </a:r>
            <a:r>
              <a:rPr lang="fr-FR" sz="2800" dirty="0">
                <a:latin typeface="Comic Sans MS" pitchFamily="66" charset="0"/>
              </a:rPr>
              <a:t> a self service at the </a:t>
            </a:r>
            <a:r>
              <a:rPr lang="fr-FR" sz="2800" dirty="0" err="1">
                <a:latin typeface="Comic Sans MS" pitchFamily="66" charset="0"/>
              </a:rPr>
              <a:t>dining</a:t>
            </a:r>
            <a:r>
              <a:rPr lang="fr-FR" sz="2800" dirty="0">
                <a:latin typeface="Comic Sans MS" pitchFamily="66" charset="0"/>
              </a:rPr>
              <a:t> hall</a:t>
            </a:r>
          </a:p>
          <a:p>
            <a:pPr algn="just">
              <a:buNone/>
            </a:pPr>
            <a:r>
              <a:rPr lang="fr-FR" sz="2800" dirty="0">
                <a:latin typeface="Comic Sans MS" pitchFamily="66" charset="0"/>
              </a:rPr>
              <a:t>and </a:t>
            </a:r>
            <a:r>
              <a:rPr lang="fr-FR" sz="2800" dirty="0" err="1">
                <a:latin typeface="Comic Sans MS" pitchFamily="66" charset="0"/>
              </a:rPr>
              <a:t>there</a:t>
            </a:r>
            <a:r>
              <a:rPr lang="fr-FR" sz="2800" dirty="0">
                <a:latin typeface="Comic Sans MS" pitchFamily="66" charset="0"/>
              </a:rPr>
              <a:t> are new </a:t>
            </a:r>
            <a:r>
              <a:rPr lang="fr-FR" sz="2800" dirty="0" err="1">
                <a:latin typeface="Comic Sans MS" pitchFamily="66" charset="0"/>
              </a:rPr>
              <a:t>subjects</a:t>
            </a:r>
            <a:r>
              <a:rPr lang="fr-FR" sz="2800" dirty="0">
                <a:latin typeface="Comic Sans MS" pitchFamily="66" charset="0"/>
              </a:rPr>
              <a:t>: I.C.T, science and </a:t>
            </a:r>
            <a:r>
              <a:rPr lang="fr-FR" sz="2800" dirty="0" err="1">
                <a:latin typeface="Comic Sans MS" pitchFamily="66" charset="0"/>
              </a:rPr>
              <a:t>physics</a:t>
            </a:r>
            <a:r>
              <a:rPr lang="fr-FR" sz="2800" dirty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sz="2800" dirty="0">
                <a:latin typeface="Comic Sans MS" pitchFamily="66" charset="0"/>
              </a:rPr>
              <a:t>There </a:t>
            </a:r>
            <a:r>
              <a:rPr lang="fr-FR" sz="2800" dirty="0" err="1">
                <a:latin typeface="Comic Sans MS" pitchFamily="66" charset="0"/>
              </a:rPr>
              <a:t>is</a:t>
            </a:r>
            <a:r>
              <a:rPr lang="fr-FR" sz="2800" dirty="0">
                <a:latin typeface="Comic Sans MS" pitchFamily="66" charset="0"/>
              </a:rPr>
              <a:t> one </a:t>
            </a:r>
            <a:r>
              <a:rPr lang="fr-FR" sz="2800" dirty="0" err="1">
                <a:latin typeface="Comic Sans MS" pitchFamily="66" charset="0"/>
              </a:rPr>
              <a:t>teacher</a:t>
            </a:r>
            <a:r>
              <a:rPr lang="fr-FR" sz="2800" dirty="0">
                <a:latin typeface="Comic Sans MS" pitchFamily="66" charset="0"/>
              </a:rPr>
              <a:t> by </a:t>
            </a:r>
            <a:r>
              <a:rPr lang="fr-FR" sz="2800" dirty="0" err="1">
                <a:latin typeface="Comic Sans MS" pitchFamily="66" charset="0"/>
              </a:rPr>
              <a:t>school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subject</a:t>
            </a:r>
            <a:r>
              <a:rPr lang="fr-FR" sz="2800" dirty="0">
                <a:latin typeface="Comic Sans MS" pitchFamily="66" charset="0"/>
              </a:rPr>
              <a:t>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5157192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 have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got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old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friend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Ilena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and a new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friend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Ornéla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  <p:pic>
        <p:nvPicPr>
          <p:cNvPr id="6" name="Image 5" descr="api_thumb_450 (4).jpg"/>
          <p:cNvPicPr>
            <a:picLocks noChangeAspect="1"/>
          </p:cNvPicPr>
          <p:nvPr/>
        </p:nvPicPr>
        <p:blipFill>
          <a:blip r:embed="rId2" cstate="print"/>
          <a:srcRect b="3561"/>
          <a:stretch>
            <a:fillRect/>
          </a:stretch>
        </p:blipFill>
        <p:spPr>
          <a:xfrm>
            <a:off x="4716016" y="3140968"/>
            <a:ext cx="2592288" cy="1872208"/>
          </a:xfrm>
          <a:prstGeom prst="rect">
            <a:avLst/>
          </a:prstGeom>
        </p:spPr>
      </p:pic>
      <p:pic>
        <p:nvPicPr>
          <p:cNvPr id="7" name="Image 6" descr="serezniy210371875.jpg"/>
          <p:cNvPicPr>
            <a:picLocks noChangeAspect="1"/>
          </p:cNvPicPr>
          <p:nvPr/>
        </p:nvPicPr>
        <p:blipFill>
          <a:blip r:embed="rId3" cstate="print"/>
          <a:srcRect b="2500"/>
          <a:stretch>
            <a:fillRect/>
          </a:stretch>
        </p:blipFill>
        <p:spPr>
          <a:xfrm>
            <a:off x="1763688" y="3140968"/>
            <a:ext cx="2880320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Rules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are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Rules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206" y="2243708"/>
            <a:ext cx="13144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326607"/>
            <a:ext cx="1333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475656" y="4149080"/>
            <a:ext cx="72831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 Middle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School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you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can’t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chewing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use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your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mobile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475656" y="1988840"/>
            <a:ext cx="72831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fr-FR" sz="2800" dirty="0">
                <a:latin typeface="Comic Sans MS" pitchFamily="66" charset="0"/>
              </a:rPr>
              <a:t>In Middle </a:t>
            </a:r>
            <a:r>
              <a:rPr lang="fr-FR" sz="2800" dirty="0" err="1">
                <a:latin typeface="Comic Sans MS" pitchFamily="66" charset="0"/>
              </a:rPr>
              <a:t>Shool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you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can</a:t>
            </a:r>
            <a:r>
              <a:rPr lang="fr-FR" sz="2800" dirty="0">
                <a:latin typeface="Comic Sans MS" pitchFamily="66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choose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what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you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eat</a:t>
            </a:r>
            <a:r>
              <a:rPr lang="fr-FR" sz="2800" dirty="0">
                <a:latin typeface="Comic Sans MS" pitchFamily="66" charset="0"/>
              </a:rPr>
              <a:t> at the </a:t>
            </a:r>
            <a:r>
              <a:rPr lang="fr-FR" sz="2800" dirty="0" err="1">
                <a:latin typeface="Comic Sans MS" pitchFamily="66" charset="0"/>
              </a:rPr>
              <a:t>dining</a:t>
            </a:r>
            <a:r>
              <a:rPr lang="fr-FR" sz="2800" dirty="0">
                <a:latin typeface="Comic Sans MS" pitchFamily="66" charset="0"/>
              </a:rPr>
              <a:t> hall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latin typeface="Comic Sans MS" pitchFamily="66" charset="0"/>
              </a:rPr>
              <a:t> go to the </a:t>
            </a:r>
            <a:r>
              <a:rPr lang="fr-FR" sz="2800" dirty="0" err="1">
                <a:latin typeface="Comic Sans MS" pitchFamily="66" charset="0"/>
              </a:rPr>
              <a:t>school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library</a:t>
            </a:r>
            <a:r>
              <a:rPr lang="fr-FR" sz="2800" dirty="0">
                <a:latin typeface="Comic Sans MS" pitchFamily="66" charset="0"/>
              </a:rPr>
              <a:t> to </a:t>
            </a:r>
            <a:r>
              <a:rPr lang="fr-FR" sz="2800" dirty="0" err="1">
                <a:latin typeface="Comic Sans MS" pitchFamily="66" charset="0"/>
              </a:rPr>
              <a:t>read</a:t>
            </a:r>
            <a:r>
              <a:rPr lang="fr-FR" sz="2800" dirty="0">
                <a:latin typeface="Comic Sans MS" pitchFamily="66" charset="0"/>
              </a:rPr>
              <a:t> books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My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timetable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&amp; </a:t>
            </a:r>
            <a:r>
              <a:rPr lang="fr-FR" dirty="0" err="1">
                <a:solidFill>
                  <a:srgbClr val="FF0000"/>
                </a:solidFill>
                <a:latin typeface="Comic Sans MS" pitchFamily="66" charset="0"/>
              </a:rPr>
              <a:t>my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 feelings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7320" y="1600201"/>
            <a:ext cx="7067128" cy="247687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2800" dirty="0" err="1">
                <a:latin typeface="Comic Sans MS" pitchFamily="66" charset="0"/>
              </a:rPr>
              <a:t>Generally,I</a:t>
            </a:r>
            <a:r>
              <a:rPr lang="fr-FR" sz="2800" dirty="0">
                <a:latin typeface="Comic Sans MS" pitchFamily="66" charset="0"/>
              </a:rPr>
              <a:t> start at 8am and I finish at 4pm or 5pm. </a:t>
            </a:r>
          </a:p>
          <a:p>
            <a:pPr>
              <a:buNone/>
            </a:pPr>
            <a:r>
              <a:rPr lang="fr-FR" sz="2800" dirty="0">
                <a:latin typeface="Comic Sans MS" pitchFamily="66" charset="0"/>
              </a:rPr>
              <a:t>The </a:t>
            </a:r>
            <a:r>
              <a:rPr lang="fr-FR" sz="2800" dirty="0" err="1">
                <a:latin typeface="Comic Sans MS" pitchFamily="66" charset="0"/>
              </a:rPr>
              <a:t>lunchtime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is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from</a:t>
            </a:r>
            <a:r>
              <a:rPr lang="fr-FR" sz="2800" dirty="0">
                <a:latin typeface="Comic Sans MS" pitchFamily="66" charset="0"/>
              </a:rPr>
              <a:t> 11:15 to 12:45 or </a:t>
            </a:r>
            <a:r>
              <a:rPr lang="fr-FR" sz="2800" dirty="0" err="1">
                <a:latin typeface="Comic Sans MS" pitchFamily="66" charset="0"/>
              </a:rPr>
              <a:t>from</a:t>
            </a:r>
            <a:r>
              <a:rPr lang="fr-FR" sz="2800" dirty="0">
                <a:latin typeface="Comic Sans MS" pitchFamily="66" charset="0"/>
              </a:rPr>
              <a:t> 12:10 </a:t>
            </a:r>
          </a:p>
          <a:p>
            <a:pPr>
              <a:buNone/>
            </a:pPr>
            <a:r>
              <a:rPr lang="fr-FR" sz="2800" dirty="0">
                <a:latin typeface="Comic Sans MS" pitchFamily="66" charset="0"/>
              </a:rPr>
              <a:t>to 1:45.</a:t>
            </a:r>
          </a:p>
          <a:p>
            <a:pPr>
              <a:buNone/>
            </a:pPr>
            <a:r>
              <a:rPr lang="fr-FR" sz="2800" dirty="0">
                <a:latin typeface="Comic Sans MS" pitchFamily="66" charset="0"/>
              </a:rPr>
              <a:t>I have classes on </a:t>
            </a:r>
            <a:r>
              <a:rPr lang="fr-FR" sz="2800" dirty="0" err="1">
                <a:latin typeface="Comic Sans MS" pitchFamily="66" charset="0"/>
              </a:rPr>
              <a:t>Wednesday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mornings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with</a:t>
            </a:r>
            <a:r>
              <a:rPr lang="fr-FR" sz="2800" dirty="0">
                <a:latin typeface="Comic Sans MS" pitchFamily="66" charset="0"/>
              </a:rPr>
              <a:t> a </a:t>
            </a:r>
          </a:p>
          <a:p>
            <a:pPr>
              <a:buNone/>
            </a:pPr>
            <a:r>
              <a:rPr lang="fr-FR" sz="2800" dirty="0">
                <a:latin typeface="Comic Sans MS" pitchFamily="66" charset="0"/>
              </a:rPr>
              <a:t>double </a:t>
            </a:r>
            <a:r>
              <a:rPr lang="fr-FR" sz="2800" dirty="0" err="1">
                <a:latin typeface="Comic Sans MS" pitchFamily="66" charset="0"/>
              </a:rPr>
              <a:t>period</a:t>
            </a:r>
            <a:r>
              <a:rPr lang="fr-FR" sz="2800" dirty="0">
                <a:latin typeface="Comic Sans MS" pitchFamily="66" charset="0"/>
              </a:rPr>
              <a:t> of P.E.</a:t>
            </a:r>
          </a:p>
          <a:p>
            <a:pPr>
              <a:buNone/>
            </a:pPr>
            <a:r>
              <a:rPr lang="fr-FR" sz="2800" dirty="0" err="1">
                <a:latin typeface="Comic Sans MS" pitchFamily="66" charset="0"/>
              </a:rPr>
              <a:t>Every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day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exept</a:t>
            </a:r>
            <a:r>
              <a:rPr lang="fr-FR" sz="2800" dirty="0">
                <a:latin typeface="Comic Sans MS" pitchFamily="66" charset="0"/>
              </a:rPr>
              <a:t> on Fridays I start </a:t>
            </a:r>
            <a:r>
              <a:rPr lang="fr-FR" sz="2800" dirty="0" err="1">
                <a:latin typeface="Comic Sans MS" pitchFamily="66" charset="0"/>
              </a:rPr>
              <a:t>my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day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with</a:t>
            </a:r>
            <a:r>
              <a:rPr lang="fr-FR" sz="2800" dirty="0">
                <a:latin typeface="Comic Sans MS" pitchFamily="66" charset="0"/>
              </a:rPr>
              <a:t> English!</a:t>
            </a:r>
          </a:p>
          <a:p>
            <a:pPr>
              <a:buNone/>
            </a:pPr>
            <a:r>
              <a:rPr lang="fr-FR" sz="2800" dirty="0">
                <a:latin typeface="Comic Sans MS" pitchFamily="66" charset="0"/>
              </a:rPr>
              <a:t>And I </a:t>
            </a:r>
            <a:r>
              <a:rPr lang="fr-FR" sz="2800" dirty="0" err="1">
                <a:latin typeface="Comic Sans MS" pitchFamily="66" charset="0"/>
              </a:rPr>
              <a:t>never</a:t>
            </a:r>
            <a:r>
              <a:rPr lang="fr-FR" sz="2800" dirty="0">
                <a:latin typeface="Comic Sans MS" pitchFamily="66" charset="0"/>
              </a:rPr>
              <a:t> finish a </a:t>
            </a:r>
            <a:r>
              <a:rPr lang="fr-FR" sz="2800" dirty="0" err="1">
                <a:latin typeface="Comic Sans MS" pitchFamily="66" charset="0"/>
              </a:rPr>
              <a:t>school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day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with</a:t>
            </a:r>
            <a:r>
              <a:rPr lang="fr-FR" sz="2800" dirty="0">
                <a:latin typeface="Comic Sans MS" pitchFamily="66" charset="0"/>
              </a:rPr>
              <a:t> the </a:t>
            </a:r>
            <a:r>
              <a:rPr lang="fr-FR" sz="2800" dirty="0" err="1">
                <a:latin typeface="Comic Sans MS" pitchFamily="66" charset="0"/>
              </a:rPr>
              <a:t>same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subject</a:t>
            </a:r>
            <a:r>
              <a:rPr lang="fr-FR" sz="2800" dirty="0">
                <a:latin typeface="Comic Sans MS" pitchFamily="66" charset="0"/>
              </a:rPr>
              <a:t>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526976" y="4293096"/>
            <a:ext cx="7365504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favourite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subject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history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because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teacher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fun and I like French and English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favorite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Friday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because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 finish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early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98984" y="5733256"/>
            <a:ext cx="729349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dirty="0">
                <a:latin typeface="Comic Sans MS" pitchFamily="66" charset="0"/>
              </a:rPr>
              <a:t>D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on’t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worry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it’s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cool the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teachers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are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nice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ready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listen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you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 5" descr="api_thumb_450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588818"/>
            <a:ext cx="1254946" cy="864518"/>
          </a:xfrm>
          <a:prstGeom prst="rect">
            <a:avLst/>
          </a:prstGeom>
        </p:spPr>
      </p:pic>
      <p:pic>
        <p:nvPicPr>
          <p:cNvPr id="7" name="Image 6" descr="api_thumb_450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21088"/>
            <a:ext cx="982188" cy="990997"/>
          </a:xfrm>
          <a:prstGeom prst="rect">
            <a:avLst/>
          </a:prstGeom>
        </p:spPr>
      </p:pic>
      <p:pic>
        <p:nvPicPr>
          <p:cNvPr id="8" name="Image 7" descr="api_thumb_450 (3).jpg"/>
          <p:cNvPicPr>
            <a:picLocks noChangeAspect="1"/>
          </p:cNvPicPr>
          <p:nvPr/>
        </p:nvPicPr>
        <p:blipFill>
          <a:blip r:embed="rId4" cstate="print"/>
          <a:srcRect l="10345"/>
          <a:stretch>
            <a:fillRect/>
          </a:stretch>
        </p:blipFill>
        <p:spPr>
          <a:xfrm>
            <a:off x="251520" y="1628800"/>
            <a:ext cx="124813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268</Words>
  <Application>Microsoft Office PowerPoint</Application>
  <PresentationFormat>Affichage à l'écran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Thème Office</vt:lpstr>
      <vt:lpstr>Welcome to my Middle School : Le Collège Louis Leprince Ringuet</vt:lpstr>
      <vt:lpstr>Who am I ?</vt:lpstr>
      <vt:lpstr>A new environment</vt:lpstr>
      <vt:lpstr>Rules are Rules!</vt:lpstr>
      <vt:lpstr>My timetable &amp; my feelings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Middle School : Le Collège Louis Leprince Ringuet</dc:title>
  <dc:creator>emilie</dc:creator>
  <cp:lastModifiedBy>Valérie Gautrot</cp:lastModifiedBy>
  <cp:revision>18</cp:revision>
  <dcterms:created xsi:type="dcterms:W3CDTF">2023-02-26T16:55:17Z</dcterms:created>
  <dcterms:modified xsi:type="dcterms:W3CDTF">2023-06-12T16:18:42Z</dcterms:modified>
</cp:coreProperties>
</file>