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5F9A29-A63A-1E2D-514F-0D6F7E5DEFF8}" v="402" dt="2023-03-04T16:52:53.007"/>
    <p1510:client id="{4A7E2009-A3AA-5426-CA7A-7C519DB3AB22}" v="156" dt="2023-03-04T17:27:03.190"/>
    <p1510:client id="{55CA736E-529A-DA22-220F-F264E5C46FD7}" v="573" dt="2023-03-03T17:31:54.721"/>
    <p1510:client id="{6E40011D-BC6E-354F-77E1-6CA65C597BE7}" v="286" dt="2023-03-02T18:51:55.782"/>
    <p1510:client id="{CDB7F41C-FD6D-9B72-27FC-E043021651FF}" v="60" dt="2023-03-03T17:50:29.401"/>
    <p1510:client id="{F06BC70F-C8A2-47AA-BEC5-BEC37B12924B}" v="82" dt="2023-03-02T17:11:47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448" y="152066"/>
            <a:ext cx="10237838" cy="1650181"/>
          </a:xfrm>
        </p:spPr>
        <p:txBody>
          <a:bodyPr>
            <a:normAutofit fontScale="90000"/>
          </a:bodyPr>
          <a:lstStyle/>
          <a:p>
            <a:r>
              <a:rPr lang="fr-FR" b="1" dirty="0" err="1">
                <a:solidFill>
                  <a:srgbClr val="C00000"/>
                </a:solidFill>
                <a:cs typeface="Calibri Light"/>
              </a:rPr>
              <a:t>Welcome</a:t>
            </a:r>
            <a:r>
              <a:rPr lang="fr-FR" b="1" dirty="0">
                <a:solidFill>
                  <a:srgbClr val="C00000"/>
                </a:solidFill>
                <a:cs typeface="Calibri Light"/>
              </a:rPr>
              <a:t> to </a:t>
            </a:r>
            <a:r>
              <a:rPr lang="fr-FR" b="1" dirty="0" err="1">
                <a:solidFill>
                  <a:srgbClr val="C00000"/>
                </a:solidFill>
                <a:cs typeface="Calibri Light"/>
              </a:rPr>
              <a:t>my</a:t>
            </a:r>
            <a:r>
              <a:rPr lang="fr-FR" b="1" dirty="0">
                <a:solidFill>
                  <a:srgbClr val="C00000"/>
                </a:solidFill>
                <a:cs typeface="Calibri Light"/>
              </a:rPr>
              <a:t> Middle </a:t>
            </a:r>
            <a:r>
              <a:rPr lang="fr-FR" b="1" dirty="0" err="1">
                <a:solidFill>
                  <a:srgbClr val="C00000"/>
                </a:solidFill>
                <a:cs typeface="Calibri Light"/>
              </a:rPr>
              <a:t>School</a:t>
            </a:r>
            <a:r>
              <a:rPr lang="fr-FR" b="1" dirty="0">
                <a:solidFill>
                  <a:srgbClr val="C00000"/>
                </a:solidFill>
                <a:cs typeface="Calibri Light"/>
              </a:rPr>
              <a:t>:</a:t>
            </a:r>
            <a:br>
              <a:rPr lang="fr-FR" b="1" dirty="0">
                <a:cs typeface="Calibri Light"/>
              </a:rPr>
            </a:br>
            <a:r>
              <a:rPr lang="fr-FR" b="1" dirty="0">
                <a:solidFill>
                  <a:srgbClr val="C00000"/>
                </a:solidFill>
                <a:cs typeface="Calibri Light"/>
              </a:rPr>
              <a:t>Le Collège Louis Leprince Ringuet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7CAC38-7AAE-F20C-7C7F-82895995C5EE}"/>
              </a:ext>
            </a:extLst>
          </p:cNvPr>
          <p:cNvSpPr/>
          <p:nvPr/>
        </p:nvSpPr>
        <p:spPr>
          <a:xfrm>
            <a:off x="1236294" y="56024"/>
            <a:ext cx="9721644" cy="18435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0A119BD-CFF9-780C-FEDF-646F5EEFA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53" y="2223855"/>
            <a:ext cx="4732316" cy="303374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24C5000-9216-7709-60EF-63FE2DF04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413" y="3157146"/>
            <a:ext cx="1476498" cy="132550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5878F60-1F3A-726E-5BAA-D161AA732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608" y="2225387"/>
            <a:ext cx="3159330" cy="303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D2BDE-BEF2-FEB6-18B9-94D38037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474" y="365125"/>
            <a:ext cx="3665101" cy="195077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cs typeface="Calibri Light"/>
              </a:rPr>
              <a:t>Who am I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9DB72-FD50-037E-D04F-9FE47144D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3431"/>
            <a:ext cx="10515600" cy="34664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5400" dirty="0">
                <a:cs typeface="Calibri" panose="020F0502020204030204"/>
              </a:rPr>
              <a:t>Hello, my name is Chloé, I’m in Year 7 in the Middle school and I live in La Fare Les Oliviers.</a:t>
            </a:r>
          </a:p>
          <a:p>
            <a:pPr marL="0" indent="0">
              <a:buNone/>
            </a:pPr>
            <a:r>
              <a:rPr lang="en-US" sz="5400" dirty="0">
                <a:cs typeface="Calibri" panose="020F0502020204030204"/>
              </a:rPr>
              <a:t>Last year, I was in Paul </a:t>
            </a:r>
            <a:r>
              <a:rPr lang="en-US" sz="5400" dirty="0" err="1">
                <a:cs typeface="Calibri" panose="020F0502020204030204"/>
              </a:rPr>
              <a:t>Doumer</a:t>
            </a:r>
            <a:r>
              <a:rPr lang="en-US" sz="5400" dirty="0">
                <a:cs typeface="Calibri" panose="020F0502020204030204"/>
              </a:rPr>
              <a:t>. 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520D37-B538-E137-C883-DA57C538C1E3}"/>
              </a:ext>
            </a:extLst>
          </p:cNvPr>
          <p:cNvSpPr/>
          <p:nvPr/>
        </p:nvSpPr>
        <p:spPr>
          <a:xfrm>
            <a:off x="3953493" y="656175"/>
            <a:ext cx="3671453" cy="13097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3ED6357C-4180-11F6-B1FC-66A9F9B06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011" y="5097100"/>
            <a:ext cx="812823" cy="83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12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FFBC0-DD21-7177-D836-E082A4B6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458" y="365125"/>
            <a:ext cx="5992762" cy="135014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cs typeface="Calibri Light"/>
              </a:rPr>
              <a:t>A new environment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766C9-4C3E-DEA2-C136-144BF66F2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1053"/>
            <a:ext cx="10515600" cy="37377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sz="4000" dirty="0">
                <a:cs typeface="Calibri" panose="020F0502020204030204"/>
              </a:rPr>
              <a:t>In my Middle school, there are very good teachers and there are eleven subjects but there isn’t a sport pitch and there isn’t a drama hall.</a:t>
            </a: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sz="4000" dirty="0">
                <a:cs typeface="Calibri" panose="020F0502020204030204"/>
              </a:rPr>
              <a:t>I have got old friends : Aurore and Sarah.</a:t>
            </a:r>
          </a:p>
          <a:p>
            <a:pPr marL="0" indent="0">
              <a:buNone/>
            </a:pPr>
            <a:r>
              <a:rPr lang="en-US" sz="4000" dirty="0">
                <a:cs typeface="Calibri" panose="020F0502020204030204"/>
              </a:rPr>
              <a:t>And new friends : Alicia and Laura. 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F9BBF6A-0188-7EDD-EBEF-99DB32187908}"/>
              </a:ext>
            </a:extLst>
          </p:cNvPr>
          <p:cNvSpPr/>
          <p:nvPr/>
        </p:nvSpPr>
        <p:spPr>
          <a:xfrm>
            <a:off x="2974258" y="553066"/>
            <a:ext cx="5813321" cy="11675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1B70E32-945C-B14B-83FD-EEB11C902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089" y="3904074"/>
            <a:ext cx="817666" cy="68270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70F4378-00AF-5F61-C615-671ACD8CC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906" y="5192174"/>
            <a:ext cx="1328058" cy="86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5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1EABF-3491-AAD8-3F6B-82344445A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707" y="266163"/>
            <a:ext cx="5468587" cy="1345355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C00000"/>
                </a:solidFill>
                <a:cs typeface="Calibri Light"/>
              </a:rPr>
              <a:t>Rules are rules!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E2CEA-8B04-3D6D-5FA9-1F56732DF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469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800" dirty="0">
                <a:cs typeface="Calibri" panose="020F0502020204030204"/>
              </a:rPr>
              <a:t>You can eat in the dining hall and you can play in the playground.</a:t>
            </a:r>
            <a:endParaRPr lang="en-US" sz="4800">
              <a:cs typeface="Calibri"/>
            </a:endParaRPr>
          </a:p>
          <a:p>
            <a:pPr marL="0" indent="0">
              <a:buNone/>
            </a:pPr>
            <a:r>
              <a:rPr lang="en-US" sz="6000" dirty="0">
                <a:cs typeface="Calibri" panose="020F0502020204030204"/>
              </a:rPr>
              <a:t> </a:t>
            </a:r>
            <a:r>
              <a:rPr lang="en-US" sz="4800" dirty="0">
                <a:cs typeface="Calibri" panose="020F0502020204030204"/>
              </a:rPr>
              <a:t>But you can't run in the corridors and in the classroom too. You can't use your mobiles.</a:t>
            </a:r>
            <a:endParaRPr lang="en-US" sz="4800">
              <a:cs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6B5CF8-13FA-5CBD-6CFF-EEDC3EB58FAE}"/>
              </a:ext>
            </a:extLst>
          </p:cNvPr>
          <p:cNvSpPr/>
          <p:nvPr/>
        </p:nvSpPr>
        <p:spPr>
          <a:xfrm>
            <a:off x="3354779" y="262246"/>
            <a:ext cx="4957946" cy="12073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D43E1F3-9C4E-D0C1-4BAE-17765BDD4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023" y="4824349"/>
            <a:ext cx="763981" cy="65314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715D8EC-B6D4-4670-0435-9AA727418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450" y="2627401"/>
            <a:ext cx="734293" cy="64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2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55B8-E7FD-1060-8E41-ADF1E065C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7290" y="311201"/>
            <a:ext cx="9144000" cy="117085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cs typeface="Calibri Light"/>
              </a:rPr>
              <a:t>My timetable &amp; my feelings 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9DEC5F1-EFF1-852D-0716-6647001EA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50" y="2053458"/>
            <a:ext cx="6544996" cy="46788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har char="•"/>
            </a:pPr>
            <a:r>
              <a:rPr lang="en-US" dirty="0">
                <a:cs typeface="Calibri"/>
              </a:rPr>
              <a:t>Generally, I have classes from 8 to 5 o'clock. In the morning I generally have got 3 periods and  4 periods in the afternoon. On Thursdays I have generally got a free period from 9 to 10 o'clock. </a:t>
            </a:r>
            <a:r>
              <a:rPr lang="en-US" dirty="0" err="1">
                <a:cs typeface="Calibri"/>
              </a:rPr>
              <a:t>OnWednesday</a:t>
            </a:r>
            <a:r>
              <a:rPr lang="en-US" dirty="0">
                <a:cs typeface="Calibri"/>
              </a:rPr>
              <a:t> generally, I am at school from 9 to 12:10. </a:t>
            </a:r>
          </a:p>
          <a:p>
            <a:pPr marL="342900" indent="-342900" algn="l">
              <a:buChar char="•"/>
            </a:pPr>
            <a:r>
              <a:rPr lang="en-US" dirty="0">
                <a:cs typeface="Calibri"/>
              </a:rPr>
              <a:t>At school, I love French : it’s my favorite subject. And I like German, English and Physics. This year, the day </a:t>
            </a:r>
            <a:r>
              <a:rPr lang="en-US">
                <a:cs typeface="Calibri"/>
              </a:rPr>
              <a:t>I prefer </a:t>
            </a:r>
            <a:r>
              <a:rPr lang="en-US" dirty="0">
                <a:cs typeface="Calibri"/>
              </a:rPr>
              <a:t>is Friday </a:t>
            </a:r>
            <a:r>
              <a:rPr lang="en-US">
                <a:cs typeface="Calibri"/>
              </a:rPr>
              <a:t>because it </a:t>
            </a:r>
            <a:r>
              <a:rPr lang="en-US" dirty="0">
                <a:cs typeface="Calibri"/>
              </a:rPr>
              <a:t>is the day before the week-end. </a:t>
            </a:r>
          </a:p>
          <a:p>
            <a:pPr marL="342900" indent="-342900" algn="l">
              <a:buChar char="•"/>
            </a:pPr>
            <a:r>
              <a:rPr lang="en-US" dirty="0">
                <a:cs typeface="Calibri"/>
              </a:rPr>
              <a:t>I'm happy in my middle school and don't worry, the teachers are perfectly perfect!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57B63CD-FB6C-842B-B4E1-40E4C6387BD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625986" y="2050898"/>
            <a:ext cx="5258595" cy="4409349"/>
          </a:xfr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C26FC44-CAF2-C3A3-B0D4-6A72FC7883D6}"/>
              </a:ext>
            </a:extLst>
          </p:cNvPr>
          <p:cNvSpPr/>
          <p:nvPr/>
        </p:nvSpPr>
        <p:spPr>
          <a:xfrm>
            <a:off x="2433483" y="294968"/>
            <a:ext cx="7804353" cy="11921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296873E6-FCFA-9ACB-2733-291C0E6CE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850" y="5950030"/>
            <a:ext cx="551832" cy="49975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5A91146-4B92-90B0-0321-0AE51303D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983" y="5103197"/>
            <a:ext cx="546266" cy="45170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19EB466-2F7E-0770-F245-E1C950B26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6113" y="3712905"/>
            <a:ext cx="566058" cy="45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4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251</Words>
  <Application>Microsoft Office PowerPoint</Application>
  <PresentationFormat>Grand écran</PresentationFormat>
  <Paragraphs>15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Thème Office</vt:lpstr>
      <vt:lpstr>Welcome to my Middle School: Le Collège Louis Leprince Ringuet</vt:lpstr>
      <vt:lpstr>Who am I ?</vt:lpstr>
      <vt:lpstr>A new environment </vt:lpstr>
      <vt:lpstr>Rules are rules!</vt:lpstr>
      <vt:lpstr>My timetable &amp; my feelings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Valérie Gautrot</cp:lastModifiedBy>
  <cp:revision>703</cp:revision>
  <dcterms:created xsi:type="dcterms:W3CDTF">2023-03-02T17:00:55Z</dcterms:created>
  <dcterms:modified xsi:type="dcterms:W3CDTF">2023-06-12T16:34:41Z</dcterms:modified>
</cp:coreProperties>
</file>