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5143500" type="screen16x9"/>
  <p:notesSz cx="9144000" cy="5143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UGUI Louisa" initials="CL" lastIdx="0" clrIdx="0">
    <p:extLst>
      <p:ext uri="{19B8F6BF-5375-455C-9EA6-DF929625EA0E}">
        <p15:presenceInfo xmlns:p15="http://schemas.microsoft.com/office/powerpoint/2012/main" userId="CHOUGUI Lo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16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16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4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90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07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77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0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40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67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37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21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5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11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mpm.univ-amu.fr/f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52600" y="120015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Le CIO Belle de Mai 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 vous présente l’orientation après le baccalauréat</a:t>
            </a:r>
          </a:p>
          <a:p>
            <a:pPr algn="ctr"/>
            <a:endParaRPr lang="fr-FR" dirty="0" smtClean="0"/>
          </a:p>
        </p:txBody>
      </p:sp>
      <p:sp>
        <p:nvSpPr>
          <p:cNvPr id="7" name="AutoShape 2" descr="Logo type CIO Est transparent 3.png"/>
          <p:cNvSpPr>
            <a:spLocks noChangeAspect="1" noChangeArrowheads="1"/>
          </p:cNvSpPr>
          <p:nvPr/>
        </p:nvSpPr>
        <p:spPr bwMode="auto">
          <a:xfrm>
            <a:off x="228600" y="-53346"/>
            <a:ext cx="1676399" cy="20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0" y="209549"/>
            <a:ext cx="1814848" cy="101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530475"/>
          </a:xfrm>
          <a:custGeom>
            <a:avLst/>
            <a:gdLst/>
            <a:ahLst/>
            <a:cxnLst/>
            <a:rect l="l" t="t" r="r" b="b"/>
            <a:pathLst>
              <a:path w="9144000" h="2530475">
                <a:moveTo>
                  <a:pt x="0" y="2529999"/>
                </a:moveTo>
                <a:lnTo>
                  <a:pt x="9143999" y="2529999"/>
                </a:lnTo>
                <a:lnTo>
                  <a:pt x="9143999" y="0"/>
                </a:lnTo>
                <a:lnTo>
                  <a:pt x="0" y="0"/>
                </a:lnTo>
                <a:lnTo>
                  <a:pt x="0" y="2529999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530000"/>
            <a:ext cx="9144000" cy="2613660"/>
            <a:chOff x="0" y="2530000"/>
            <a:chExt cx="9144000" cy="2613660"/>
          </a:xfrm>
        </p:grpSpPr>
        <p:sp>
          <p:nvSpPr>
            <p:cNvPr id="4" name="object 4"/>
            <p:cNvSpPr/>
            <p:nvPr/>
          </p:nvSpPr>
          <p:spPr>
            <a:xfrm>
              <a:off x="0" y="4320700"/>
              <a:ext cx="9144000" cy="822960"/>
            </a:xfrm>
            <a:custGeom>
              <a:avLst/>
              <a:gdLst/>
              <a:ahLst/>
              <a:cxnLst/>
              <a:rect l="l" t="t" r="r" b="b"/>
              <a:pathLst>
                <a:path w="9144000" h="822960">
                  <a:moveTo>
                    <a:pt x="0" y="822799"/>
                  </a:moveTo>
                  <a:lnTo>
                    <a:pt x="9143999" y="82279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822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30000"/>
              <a:ext cx="9144000" cy="1790700"/>
            </a:xfrm>
            <a:custGeom>
              <a:avLst/>
              <a:gdLst/>
              <a:ahLst/>
              <a:cxnLst/>
              <a:rect l="l" t="t" r="r" b="b"/>
              <a:pathLst>
                <a:path w="9144000" h="1790700">
                  <a:moveTo>
                    <a:pt x="0" y="1790699"/>
                  </a:moveTo>
                  <a:lnTo>
                    <a:pt x="0" y="0"/>
                  </a:lnTo>
                  <a:lnTo>
                    <a:pt x="9143999" y="0"/>
                  </a:lnTo>
                  <a:lnTo>
                    <a:pt x="9143999" y="1790699"/>
                  </a:lnTo>
                  <a:lnTo>
                    <a:pt x="0" y="1790699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5350" y="203032"/>
            <a:ext cx="27539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3364A3"/>
                </a:solidFill>
                <a:latin typeface="+mj-lt"/>
                <a:cs typeface="Times New Roman"/>
              </a:rPr>
              <a:t>L</a:t>
            </a:r>
            <a:r>
              <a:rPr sz="1600" spc="-5" dirty="0">
                <a:solidFill>
                  <a:srgbClr val="3364A3"/>
                </a:solidFill>
                <a:latin typeface="+mj-lt"/>
                <a:cs typeface="Calibri" panose="020F0502020204030204" pitchFamily="34" charset="0"/>
              </a:rPr>
              <a:t>es</a:t>
            </a:r>
            <a:r>
              <a:rPr sz="1600" b="1" spc="-25" dirty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lang="fr-FR" sz="1600" b="1" spc="-5" dirty="0" smtClean="0">
                <a:solidFill>
                  <a:srgbClr val="3364A3"/>
                </a:solidFill>
                <a:latin typeface="+mj-lt"/>
                <a:cs typeface="Times New Roman"/>
              </a:rPr>
              <a:t>CPGE</a:t>
            </a:r>
            <a:r>
              <a:rPr sz="1600" b="1" spc="-20" dirty="0" smtClean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sz="1600" dirty="0">
                <a:solidFill>
                  <a:srgbClr val="3364A3"/>
                </a:solidFill>
                <a:latin typeface="+mj-lt"/>
                <a:cs typeface="Times New Roman"/>
              </a:rPr>
              <a:t>(</a:t>
            </a:r>
            <a:r>
              <a:rPr sz="1600" spc="-15" dirty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sz="1600" spc="-5" dirty="0">
                <a:solidFill>
                  <a:srgbClr val="3364A3"/>
                </a:solidFill>
                <a:latin typeface="+mj-lt"/>
                <a:cs typeface="Times New Roman"/>
              </a:rPr>
              <a:t>les</a:t>
            </a:r>
            <a:r>
              <a:rPr sz="1600" spc="-20" dirty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sz="1600" spc="-5" dirty="0">
                <a:solidFill>
                  <a:srgbClr val="3364A3"/>
                </a:solidFill>
                <a:latin typeface="+mj-lt"/>
                <a:cs typeface="Times New Roman"/>
              </a:rPr>
              <a:t>prépa</a:t>
            </a:r>
            <a:r>
              <a:rPr sz="1600" spc="-20" dirty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sz="1600" dirty="0">
                <a:solidFill>
                  <a:srgbClr val="3364A3"/>
                </a:solidFill>
                <a:latin typeface="+mj-lt"/>
                <a:cs typeface="Times New Roman"/>
              </a:rPr>
              <a:t>)</a:t>
            </a:r>
            <a:endParaRPr sz="1600" dirty="0">
              <a:latin typeface="+mj-lt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1" y="514351"/>
            <a:ext cx="863074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+mj-lt"/>
                <a:cs typeface="Calibri"/>
              </a:rPr>
              <a:t>Les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classes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15" dirty="0">
                <a:latin typeface="+mj-lt"/>
                <a:cs typeface="Calibri"/>
              </a:rPr>
              <a:t>préparatoires</a:t>
            </a:r>
            <a:r>
              <a:rPr sz="1400" dirty="0">
                <a:latin typeface="+mj-lt"/>
                <a:cs typeface="Calibri"/>
              </a:rPr>
              <a:t> aux </a:t>
            </a:r>
            <a:r>
              <a:rPr sz="1400" spc="-10" dirty="0">
                <a:latin typeface="+mj-lt"/>
                <a:cs typeface="Calibri"/>
              </a:rPr>
              <a:t>grandes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écoles</a:t>
            </a:r>
            <a:r>
              <a:rPr sz="1400" spc="2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visent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la</a:t>
            </a:r>
            <a:r>
              <a:rPr sz="1400" spc="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réussite</a:t>
            </a:r>
            <a:r>
              <a:rPr sz="1400" dirty="0">
                <a:latin typeface="+mj-lt"/>
                <a:cs typeface="Calibri"/>
              </a:rPr>
              <a:t> aux</a:t>
            </a:r>
            <a:r>
              <a:rPr sz="1400" spc="55" dirty="0">
                <a:latin typeface="+mj-lt"/>
                <a:cs typeface="Calibri"/>
              </a:rPr>
              <a:t> </a:t>
            </a:r>
            <a:r>
              <a:rPr sz="1400" spc="-10" dirty="0">
                <a:solidFill>
                  <a:srgbClr val="00B100"/>
                </a:solidFill>
                <a:latin typeface="+mj-lt"/>
                <a:cs typeface="Calibri"/>
              </a:rPr>
              <a:t>concours</a:t>
            </a:r>
            <a:r>
              <a:rPr sz="1400" spc="5" dirty="0">
                <a:solidFill>
                  <a:srgbClr val="00B100"/>
                </a:solidFill>
                <a:latin typeface="+mj-lt"/>
                <a:cs typeface="Calibri"/>
              </a:rPr>
              <a:t> </a:t>
            </a:r>
            <a:r>
              <a:rPr sz="1400" spc="-25" dirty="0">
                <a:latin typeface="+mj-lt"/>
                <a:cs typeface="Calibri"/>
              </a:rPr>
              <a:t>d’entrée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des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écoles</a:t>
            </a:r>
            <a:r>
              <a:rPr sz="1400" spc="5" dirty="0">
                <a:latin typeface="+mj-lt"/>
                <a:cs typeface="Calibri"/>
              </a:rPr>
              <a:t> </a:t>
            </a:r>
            <a:r>
              <a:rPr sz="1400" spc="-20" dirty="0">
                <a:latin typeface="+mj-lt"/>
                <a:cs typeface="Calibri"/>
              </a:rPr>
              <a:t>d’écoles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de 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commerces,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d’ingénieurs,</a:t>
            </a:r>
            <a:r>
              <a:rPr sz="1400" spc="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écoles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vétérinaires,</a:t>
            </a:r>
            <a:r>
              <a:rPr sz="1400" spc="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écoles</a:t>
            </a:r>
            <a:r>
              <a:rPr sz="1400" spc="5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des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10" dirty="0" err="1">
                <a:latin typeface="+mj-lt"/>
                <a:cs typeface="Calibri"/>
              </a:rPr>
              <a:t>chartes</a:t>
            </a:r>
            <a:r>
              <a:rPr sz="1400" spc="65" dirty="0">
                <a:latin typeface="+mj-lt"/>
                <a:cs typeface="Calibri"/>
              </a:rPr>
              <a:t> </a:t>
            </a:r>
            <a:r>
              <a:rPr sz="1400" spc="-5" dirty="0" smtClean="0">
                <a:latin typeface="+mj-lt"/>
                <a:cs typeface="Arial MT"/>
              </a:rPr>
              <a:t>…</a:t>
            </a:r>
            <a:r>
              <a:rPr sz="1400" spc="-5" dirty="0" smtClean="0">
                <a:latin typeface="+mj-lt"/>
                <a:cs typeface="Calibri"/>
              </a:rPr>
              <a:t>..</a:t>
            </a:r>
            <a:r>
              <a:rPr lang="fr-FR" sz="1400" spc="-5" dirty="0" smtClean="0">
                <a:latin typeface="+mj-lt"/>
                <a:cs typeface="Calibri"/>
              </a:rPr>
              <a:t> </a:t>
            </a:r>
            <a:r>
              <a:rPr sz="1400" spc="-5" dirty="0" smtClean="0">
                <a:latin typeface="+mj-lt"/>
                <a:cs typeface="Calibri"/>
              </a:rPr>
              <a:t>Elle</a:t>
            </a:r>
            <a:r>
              <a:rPr lang="fr-FR" sz="1400" spc="-5" dirty="0" smtClean="0">
                <a:latin typeface="+mj-lt"/>
                <a:cs typeface="Calibri"/>
              </a:rPr>
              <a:t>s</a:t>
            </a:r>
            <a:r>
              <a:rPr sz="1400" spc="5" dirty="0" smtClean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permettent</a:t>
            </a:r>
            <a:r>
              <a:rPr sz="1400" dirty="0">
                <a:latin typeface="+mj-lt"/>
                <a:cs typeface="Calibri"/>
              </a:rPr>
              <a:t> aussi</a:t>
            </a:r>
            <a:r>
              <a:rPr sz="1400" spc="5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de</a:t>
            </a:r>
            <a:r>
              <a:rPr sz="1400" spc="5" dirty="0">
                <a:latin typeface="+mj-lt"/>
                <a:cs typeface="Calibri"/>
              </a:rPr>
              <a:t> </a:t>
            </a:r>
            <a:r>
              <a:rPr sz="1400" spc="-15" dirty="0">
                <a:latin typeface="+mj-lt"/>
                <a:cs typeface="Calibri"/>
              </a:rPr>
              <a:t>rentrer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dans</a:t>
            </a:r>
            <a:r>
              <a:rPr sz="1400" spc="5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des 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licences </a:t>
            </a:r>
            <a:r>
              <a:rPr sz="1400" spc="-10" dirty="0">
                <a:latin typeface="+mj-lt"/>
                <a:cs typeface="Calibri"/>
              </a:rPr>
              <a:t>particulièrement</a:t>
            </a:r>
            <a:r>
              <a:rPr sz="1400" spc="-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sélectives.</a:t>
            </a:r>
            <a:endParaRPr sz="1400" dirty="0">
              <a:latin typeface="+mj-lt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400" spc="-10" dirty="0">
                <a:latin typeface="+mj-lt"/>
                <a:cs typeface="Calibri"/>
              </a:rPr>
              <a:t>Répartie</a:t>
            </a:r>
            <a:r>
              <a:rPr sz="1400" spc="5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en</a:t>
            </a:r>
            <a:r>
              <a:rPr sz="1400" spc="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3</a:t>
            </a:r>
            <a:r>
              <a:rPr sz="1400" spc="5" dirty="0">
                <a:latin typeface="+mj-lt"/>
                <a:cs typeface="Calibri"/>
              </a:rPr>
              <a:t> </a:t>
            </a:r>
            <a:r>
              <a:rPr sz="1400" spc="-10" dirty="0" err="1" smtClean="0">
                <a:latin typeface="+mj-lt"/>
                <a:cs typeface="Calibri"/>
              </a:rPr>
              <a:t>filières</a:t>
            </a:r>
            <a:r>
              <a:rPr lang="fr-FR" sz="1400" spc="-10" dirty="0" smtClean="0">
                <a:latin typeface="+mj-lt"/>
                <a:cs typeface="Calibri"/>
              </a:rPr>
              <a:t>:</a:t>
            </a:r>
            <a:r>
              <a:rPr sz="1400" spc="5" dirty="0" smtClean="0">
                <a:latin typeface="+mj-lt"/>
                <a:cs typeface="Calibri"/>
              </a:rPr>
              <a:t> </a:t>
            </a:r>
            <a:r>
              <a:rPr lang="fr-FR" sz="1400" spc="-15" dirty="0" err="1">
                <a:latin typeface="+mj-lt"/>
                <a:cs typeface="Calibri"/>
              </a:rPr>
              <a:t>L</a:t>
            </a:r>
            <a:r>
              <a:rPr sz="1400" spc="-15" dirty="0" err="1" smtClean="0">
                <a:latin typeface="+mj-lt"/>
                <a:cs typeface="Calibri"/>
              </a:rPr>
              <a:t>ittéraire</a:t>
            </a:r>
            <a:r>
              <a:rPr lang="fr-FR" sz="1400" spc="-15" dirty="0" smtClean="0">
                <a:latin typeface="+mj-lt"/>
                <a:cs typeface="Calibri"/>
              </a:rPr>
              <a:t>s/ </a:t>
            </a:r>
            <a:r>
              <a:rPr lang="fr-FR" sz="1400" spc="-5" dirty="0" smtClean="0">
                <a:latin typeface="+mj-lt"/>
                <a:cs typeface="Calibri"/>
              </a:rPr>
              <a:t>E</a:t>
            </a:r>
            <a:r>
              <a:rPr sz="1400" spc="-10" dirty="0" err="1" smtClean="0">
                <a:latin typeface="+mj-lt"/>
                <a:cs typeface="Calibri"/>
              </a:rPr>
              <a:t>conomique</a:t>
            </a:r>
            <a:r>
              <a:rPr lang="fr-FR" sz="1400" spc="-10" dirty="0" smtClean="0">
                <a:latin typeface="+mj-lt"/>
                <a:cs typeface="Calibri"/>
              </a:rPr>
              <a:t>s et Commerciales/</a:t>
            </a:r>
            <a:r>
              <a:rPr sz="1400" spc="5" dirty="0" smtClean="0">
                <a:latin typeface="+mj-lt"/>
                <a:cs typeface="Calibri"/>
              </a:rPr>
              <a:t> </a:t>
            </a:r>
            <a:r>
              <a:rPr lang="fr-FR" sz="1400" spc="-10" dirty="0">
                <a:latin typeface="+mj-lt"/>
                <a:cs typeface="Calibri"/>
              </a:rPr>
              <a:t>S</a:t>
            </a:r>
            <a:r>
              <a:rPr sz="1400" spc="-10" dirty="0" err="1" smtClean="0">
                <a:latin typeface="+mj-lt"/>
                <a:cs typeface="Calibri"/>
              </a:rPr>
              <a:t>cientifiques</a:t>
            </a:r>
            <a:endParaRPr sz="1400" dirty="0">
              <a:latin typeface="+mj-lt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+mj-lt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400" spc="-5" dirty="0">
                <a:latin typeface="+mj-lt"/>
                <a:cs typeface="Calibri"/>
              </a:rPr>
              <a:t>Elles</a:t>
            </a:r>
            <a:r>
              <a:rPr sz="1400" spc="-10" dirty="0">
                <a:latin typeface="+mj-lt"/>
                <a:cs typeface="Calibri"/>
              </a:rPr>
              <a:t> </a:t>
            </a:r>
            <a:r>
              <a:rPr sz="1400" spc="-30" dirty="0">
                <a:latin typeface="+mj-lt"/>
                <a:cs typeface="Calibri"/>
              </a:rPr>
              <a:t>n’ont</a:t>
            </a:r>
            <a:r>
              <a:rPr sz="1400" spc="-5" dirty="0">
                <a:latin typeface="+mj-lt"/>
                <a:cs typeface="Calibri"/>
              </a:rPr>
              <a:t> pas</a:t>
            </a:r>
            <a:r>
              <a:rPr sz="1400" spc="-10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une </a:t>
            </a:r>
            <a:r>
              <a:rPr sz="1400" spc="-10" dirty="0">
                <a:latin typeface="+mj-lt"/>
                <a:cs typeface="Calibri"/>
              </a:rPr>
              <a:t>finalité professionnelle.</a:t>
            </a:r>
            <a:endParaRPr sz="1400" dirty="0">
              <a:latin typeface="+mj-lt"/>
              <a:cs typeface="Calibri"/>
            </a:endParaRPr>
          </a:p>
          <a:p>
            <a:pPr marL="12700" marR="3375660" algn="just">
              <a:lnSpc>
                <a:spcPct val="100000"/>
              </a:lnSpc>
            </a:pPr>
            <a:r>
              <a:rPr sz="1400" spc="-5" dirty="0">
                <a:latin typeface="+mj-lt"/>
                <a:cs typeface="Calibri"/>
              </a:rPr>
              <a:t>Les bacs </a:t>
            </a:r>
            <a:r>
              <a:rPr lang="fr-FR" sz="1400" spc="-5" dirty="0" smtClean="0">
                <a:latin typeface="+mj-lt"/>
                <a:cs typeface="Calibri"/>
              </a:rPr>
              <a:t>STMG</a:t>
            </a:r>
            <a:r>
              <a:rPr sz="1400" spc="-5" dirty="0" smtClean="0">
                <a:latin typeface="+mj-lt"/>
                <a:cs typeface="Calibri"/>
              </a:rPr>
              <a:t>,</a:t>
            </a:r>
            <a:r>
              <a:rPr sz="1400" dirty="0" smtClean="0">
                <a:latin typeface="+mj-lt"/>
                <a:cs typeface="Calibri"/>
              </a:rPr>
              <a:t> </a:t>
            </a:r>
            <a:r>
              <a:rPr lang="fr-FR" sz="1400" spc="-10" dirty="0" smtClean="0">
                <a:latin typeface="+mj-lt"/>
                <a:cs typeface="Calibri"/>
              </a:rPr>
              <a:t>STI2D</a:t>
            </a:r>
            <a:r>
              <a:rPr sz="1400" spc="-10" dirty="0" smtClean="0">
                <a:latin typeface="+mj-lt"/>
                <a:cs typeface="Calibri"/>
              </a:rPr>
              <a:t>,</a:t>
            </a:r>
            <a:r>
              <a:rPr sz="1400" spc="-5" dirty="0" smtClean="0">
                <a:latin typeface="+mj-lt"/>
                <a:cs typeface="Calibri"/>
              </a:rPr>
              <a:t> </a:t>
            </a:r>
            <a:r>
              <a:rPr lang="fr-FR" sz="1400" spc="-10" dirty="0" smtClean="0">
                <a:latin typeface="+mj-lt"/>
                <a:cs typeface="Calibri"/>
              </a:rPr>
              <a:t>STL </a:t>
            </a:r>
            <a:r>
              <a:rPr sz="1400" spc="-10" dirty="0" err="1" smtClean="0">
                <a:latin typeface="+mj-lt"/>
                <a:cs typeface="Calibri"/>
              </a:rPr>
              <a:t>ont</a:t>
            </a:r>
            <a:r>
              <a:rPr sz="1400" spc="-5" dirty="0" smtClean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aussi </a:t>
            </a:r>
            <a:r>
              <a:rPr sz="1400" spc="-5" dirty="0" err="1">
                <a:latin typeface="+mj-lt"/>
                <a:cs typeface="Calibri"/>
              </a:rPr>
              <a:t>leur</a:t>
            </a:r>
            <a:r>
              <a:rPr sz="1400" spc="-5" dirty="0">
                <a:latin typeface="+mj-lt"/>
                <a:cs typeface="Calibri"/>
              </a:rPr>
              <a:t> </a:t>
            </a:r>
            <a:r>
              <a:rPr lang="fr-FR" sz="1400" spc="-10" dirty="0" smtClean="0">
                <a:latin typeface="+mj-lt"/>
                <a:cs typeface="Calibri"/>
              </a:rPr>
              <a:t>CPGE</a:t>
            </a:r>
            <a:r>
              <a:rPr sz="1400" dirty="0" smtClean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qui </a:t>
            </a:r>
            <a:r>
              <a:rPr sz="1400" spc="-10" dirty="0">
                <a:latin typeface="+mj-lt"/>
                <a:cs typeface="Calibri"/>
              </a:rPr>
              <a:t>leurs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sont</a:t>
            </a:r>
            <a:r>
              <a:rPr sz="1400" spc="-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réservés. </a:t>
            </a:r>
            <a:r>
              <a:rPr sz="1400" spc="-325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Les</a:t>
            </a:r>
            <a:r>
              <a:rPr sz="1400" spc="-10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études </a:t>
            </a:r>
            <a:r>
              <a:rPr sz="1400" spc="-10" dirty="0">
                <a:latin typeface="+mj-lt"/>
                <a:cs typeface="Calibri"/>
              </a:rPr>
              <a:t>durent</a:t>
            </a:r>
            <a:r>
              <a:rPr sz="1400" spc="-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2</a:t>
            </a:r>
            <a:r>
              <a:rPr sz="1400" spc="-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ans</a:t>
            </a:r>
            <a:r>
              <a:rPr sz="1400" spc="-10" dirty="0">
                <a:latin typeface="+mj-lt"/>
                <a:cs typeface="Calibri"/>
              </a:rPr>
              <a:t> </a:t>
            </a:r>
            <a:r>
              <a:rPr sz="1400" spc="-5" dirty="0">
                <a:latin typeface="+mj-lt"/>
                <a:cs typeface="Calibri"/>
              </a:rPr>
              <a:t>en </a:t>
            </a:r>
            <a:r>
              <a:rPr sz="1400" spc="-10" dirty="0" err="1">
                <a:latin typeface="+mj-lt"/>
                <a:cs typeface="Calibri"/>
              </a:rPr>
              <a:t>lycée</a:t>
            </a:r>
            <a:r>
              <a:rPr sz="1400" spc="-10" dirty="0" smtClean="0">
                <a:latin typeface="+mj-lt"/>
                <a:cs typeface="Calibri"/>
              </a:rPr>
              <a:t>.</a:t>
            </a:r>
            <a:endParaRPr lang="fr-FR" sz="1400" spc="-10" dirty="0" smtClean="0">
              <a:latin typeface="+mj-lt"/>
              <a:cs typeface="Calibri"/>
            </a:endParaRPr>
          </a:p>
          <a:p>
            <a:pPr marL="12700" marR="3375660" algn="just">
              <a:lnSpc>
                <a:spcPct val="100000"/>
              </a:lnSpc>
            </a:pPr>
            <a:r>
              <a:rPr lang="fr-FR" sz="1400" dirty="0" smtClean="0">
                <a:latin typeface="+mj-lt"/>
                <a:cs typeface="Calibri"/>
              </a:rPr>
              <a:t>D1 DROIT/D2 ECO</a:t>
            </a:r>
            <a:endParaRPr sz="1400" dirty="0"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8350" y="2546858"/>
            <a:ext cx="73475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3364A3"/>
                </a:solidFill>
                <a:latin typeface="+mj-lt"/>
                <a:cs typeface="Times New Roman"/>
              </a:rPr>
              <a:t>Les</a:t>
            </a:r>
            <a:r>
              <a:rPr sz="1600" b="1" spc="-10" dirty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lang="fr-FR" sz="1600" b="1" spc="-5" dirty="0" smtClean="0">
                <a:solidFill>
                  <a:srgbClr val="3364A3"/>
                </a:solidFill>
                <a:latin typeface="+mj-lt"/>
                <a:cs typeface="Times New Roman"/>
              </a:rPr>
              <a:t>CPES</a:t>
            </a:r>
            <a:r>
              <a:rPr sz="1600" b="1" spc="-5" dirty="0" smtClean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sz="1600" dirty="0">
                <a:solidFill>
                  <a:srgbClr val="3364A3"/>
                </a:solidFill>
                <a:latin typeface="+mj-lt"/>
                <a:cs typeface="Times New Roman"/>
              </a:rPr>
              <a:t>( </a:t>
            </a:r>
            <a:r>
              <a:rPr sz="1600" spc="-5" dirty="0">
                <a:solidFill>
                  <a:srgbClr val="3364A3"/>
                </a:solidFill>
                <a:latin typeface="+mj-lt"/>
                <a:cs typeface="Times New Roman"/>
              </a:rPr>
              <a:t>Cycle </a:t>
            </a:r>
            <a:r>
              <a:rPr lang="fr-FR" sz="1600" spc="-10" dirty="0" smtClean="0">
                <a:solidFill>
                  <a:srgbClr val="3364A3"/>
                </a:solidFill>
                <a:latin typeface="+mj-lt"/>
                <a:cs typeface="Times New Roman"/>
              </a:rPr>
              <a:t>P</a:t>
            </a:r>
            <a:r>
              <a:rPr sz="1600" spc="-10" dirty="0" err="1" smtClean="0">
                <a:solidFill>
                  <a:srgbClr val="3364A3"/>
                </a:solidFill>
                <a:latin typeface="+mj-lt"/>
                <a:cs typeface="Times New Roman"/>
              </a:rPr>
              <a:t>luridisciplinaire</a:t>
            </a:r>
            <a:r>
              <a:rPr sz="1600" spc="-5" dirty="0" smtClean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sz="1600" spc="-5" dirty="0" err="1" smtClean="0">
                <a:solidFill>
                  <a:srgbClr val="3364A3"/>
                </a:solidFill>
                <a:latin typeface="+mj-lt"/>
                <a:cs typeface="Times New Roman"/>
              </a:rPr>
              <a:t>d’Étude</a:t>
            </a:r>
            <a:r>
              <a:rPr lang="fr-FR" sz="1600" spc="-5" dirty="0" smtClean="0">
                <a:solidFill>
                  <a:srgbClr val="3364A3"/>
                </a:solidFill>
                <a:latin typeface="+mj-lt"/>
                <a:cs typeface="Times New Roman"/>
              </a:rPr>
              <a:t>s</a:t>
            </a:r>
            <a:r>
              <a:rPr sz="1600" spc="-5" dirty="0" smtClean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sz="1600" spc="-10" dirty="0">
                <a:solidFill>
                  <a:srgbClr val="3364A3"/>
                </a:solidFill>
                <a:latin typeface="+mj-lt"/>
                <a:cs typeface="Times New Roman"/>
              </a:rPr>
              <a:t>Supérieures</a:t>
            </a:r>
            <a:r>
              <a:rPr sz="1600" spc="-5" dirty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sz="1600" dirty="0">
                <a:solidFill>
                  <a:srgbClr val="3364A3"/>
                </a:solidFill>
                <a:latin typeface="+mj-lt"/>
                <a:cs typeface="Times New Roman"/>
              </a:rPr>
              <a:t>)</a:t>
            </a:r>
            <a:endParaRPr sz="1600" dirty="0">
              <a:latin typeface="+mj-lt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300" y="3235055"/>
            <a:ext cx="8373109" cy="1764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Formation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d'excellence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 ans. </a:t>
            </a:r>
            <a:r>
              <a:rPr sz="1400" spc="-15" dirty="0">
                <a:latin typeface="Calibri"/>
                <a:cs typeface="Calibri"/>
              </a:rPr>
              <a:t>C’est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mixte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fr-FR" sz="1400" spc="-10" dirty="0" smtClean="0">
                <a:latin typeface="Calibri"/>
                <a:cs typeface="Calibri"/>
              </a:rPr>
              <a:t>CPGE</a:t>
            </a:r>
            <a:r>
              <a:rPr sz="1400" spc="5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l’université.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L’étudiant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bénéficie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grade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3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licence. Les </a:t>
            </a:r>
            <a:r>
              <a:rPr sz="1400" spc="-10" dirty="0">
                <a:latin typeface="Calibri"/>
                <a:cs typeface="Calibri"/>
              </a:rPr>
              <a:t>grandes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écoles</a:t>
            </a:r>
            <a:r>
              <a:rPr sz="1400" spc="-5" dirty="0">
                <a:latin typeface="Calibri"/>
                <a:cs typeface="Calibri"/>
              </a:rPr>
              <a:t> le </a:t>
            </a:r>
            <a:r>
              <a:rPr sz="1400" spc="-10" dirty="0">
                <a:latin typeface="Calibri"/>
                <a:cs typeface="Calibri"/>
              </a:rPr>
              <a:t>recrute</a:t>
            </a:r>
            <a:r>
              <a:rPr sz="1400" spc="-5" dirty="0">
                <a:latin typeface="Calibri"/>
                <a:cs typeface="Calibri"/>
              </a:rPr>
              <a:t> sur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B100"/>
                </a:solidFill>
                <a:latin typeface="Calibri"/>
                <a:cs typeface="Calibri"/>
              </a:rPr>
              <a:t>dossier et </a:t>
            </a:r>
            <a:r>
              <a:rPr sz="1400" spc="-10" dirty="0">
                <a:solidFill>
                  <a:srgbClr val="00B100"/>
                </a:solidFill>
                <a:latin typeface="Calibri"/>
                <a:cs typeface="Calibri"/>
              </a:rPr>
              <a:t>entretien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Exemple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AMU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/Lycée</a:t>
            </a:r>
            <a:r>
              <a:rPr sz="1400" spc="-10" dirty="0">
                <a:latin typeface="Calibri"/>
                <a:cs typeface="Calibri"/>
              </a:rPr>
              <a:t> Thiers CPES</a:t>
            </a:r>
            <a:r>
              <a:rPr sz="1400" spc="-5" dirty="0">
                <a:latin typeface="Calibri"/>
                <a:cs typeface="Calibri"/>
              </a:rPr>
              <a:t> Sciences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sociales.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Il </a:t>
            </a:r>
            <a:r>
              <a:rPr sz="1400" spc="-15" dirty="0">
                <a:latin typeface="Calibri"/>
                <a:cs typeface="Calibri"/>
              </a:rPr>
              <a:t>existe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plus en plus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CPES</a:t>
            </a:r>
            <a:r>
              <a:rPr sz="1400" spc="-5" dirty="0">
                <a:latin typeface="Calibri"/>
                <a:cs typeface="Calibri"/>
              </a:rPr>
              <a:t> dans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toutes</a:t>
            </a:r>
            <a:r>
              <a:rPr sz="1400" spc="-5" dirty="0">
                <a:latin typeface="Calibri"/>
                <a:cs typeface="Calibri"/>
              </a:rPr>
              <a:t> les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Universités,</a:t>
            </a:r>
            <a:r>
              <a:rPr sz="1400" spc="-5" dirty="0">
                <a:latin typeface="Calibri"/>
                <a:cs typeface="Calibri"/>
              </a:rPr>
              <a:t> les </a:t>
            </a:r>
            <a:r>
              <a:rPr sz="1400" spc="-10" dirty="0">
                <a:latin typeface="Calibri"/>
                <a:cs typeface="Calibri"/>
              </a:rPr>
              <a:t>consulter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sur </a:t>
            </a:r>
            <a:r>
              <a:rPr sz="1400" spc="-35" dirty="0">
                <a:latin typeface="Calibri"/>
                <a:cs typeface="Calibri"/>
              </a:rPr>
              <a:t>PARCOURSUP.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69850">
              <a:lnSpc>
                <a:spcPct val="100000"/>
              </a:lnSpc>
            </a:pPr>
            <a:r>
              <a:rPr sz="1400" b="1" spc="-15" dirty="0">
                <a:latin typeface="Calibri"/>
                <a:cs typeface="Calibri"/>
              </a:rPr>
              <a:t>NOTE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Des </a:t>
            </a:r>
            <a:r>
              <a:rPr sz="1400" spc="-10" dirty="0">
                <a:latin typeface="Calibri"/>
                <a:cs typeface="Calibri"/>
              </a:rPr>
              <a:t>CPES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 </a:t>
            </a:r>
            <a:r>
              <a:rPr sz="1400" spc="-15" dirty="0">
                <a:latin typeface="Calibri"/>
                <a:cs typeface="Calibri"/>
              </a:rPr>
              <a:t>font</a:t>
            </a:r>
            <a:r>
              <a:rPr sz="1400" spc="-5" dirty="0">
                <a:latin typeface="Calibri"/>
                <a:cs typeface="Calibri"/>
              </a:rPr>
              <a:t> 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une seule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année </a:t>
            </a:r>
            <a:r>
              <a:rPr sz="1400" spc="-5" dirty="0">
                <a:latin typeface="Calibri"/>
                <a:cs typeface="Calibri"/>
              </a:rPr>
              <a:t>pour </a:t>
            </a:r>
            <a:r>
              <a:rPr sz="1400" spc="-10" dirty="0">
                <a:latin typeface="Calibri"/>
                <a:cs typeface="Calibri"/>
              </a:rPr>
              <a:t>préparer</a:t>
            </a:r>
            <a:r>
              <a:rPr sz="1400" spc="-5" dirty="0">
                <a:latin typeface="Calibri"/>
                <a:cs typeface="Calibri"/>
              </a:rPr>
              <a:t> des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bacheliers</a:t>
            </a:r>
            <a:r>
              <a:rPr sz="1400" spc="-5" dirty="0">
                <a:latin typeface="Calibri"/>
                <a:cs typeface="Calibri"/>
              </a:rPr>
              <a:t> “fragiles” </a:t>
            </a:r>
            <a:r>
              <a:rPr sz="1400" dirty="0">
                <a:latin typeface="Calibri"/>
                <a:cs typeface="Calibri"/>
              </a:rPr>
              <a:t>à</a:t>
            </a:r>
            <a:r>
              <a:rPr sz="1400" spc="-5" dirty="0">
                <a:latin typeface="Calibri"/>
                <a:cs typeface="Calibri"/>
              </a:rPr>
              <a:t> une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L1, </a:t>
            </a:r>
            <a:r>
              <a:rPr sz="1400" spc="5" dirty="0">
                <a:latin typeface="Calibri"/>
                <a:cs typeface="Calibri"/>
              </a:rPr>
              <a:t>BUT</a:t>
            </a:r>
            <a:r>
              <a:rPr sz="1400" spc="5" dirty="0">
                <a:latin typeface="Arial MT"/>
                <a:cs typeface="Arial MT"/>
              </a:rPr>
              <a:t>…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C’est </a:t>
            </a:r>
            <a:r>
              <a:rPr sz="1400" spc="-3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une</a:t>
            </a:r>
            <a:r>
              <a:rPr sz="1400" spc="-10" dirty="0">
                <a:latin typeface="Calibri"/>
                <a:cs typeface="Calibri"/>
              </a:rPr>
              <a:t> sorte</a:t>
            </a:r>
            <a:r>
              <a:rPr sz="1400" spc="-5" dirty="0">
                <a:latin typeface="Calibri"/>
                <a:cs typeface="Calibri"/>
              </a:rPr>
              <a:t> de mise </a:t>
            </a:r>
            <a:r>
              <a:rPr sz="1400" dirty="0">
                <a:latin typeface="Calibri"/>
                <a:cs typeface="Calibri"/>
              </a:rPr>
              <a:t>à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niveau.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3462" y="1036475"/>
            <a:ext cx="2519680" cy="3823970"/>
            <a:chOff x="3073462" y="1036475"/>
            <a:chExt cx="2519680" cy="3823970"/>
          </a:xfrm>
        </p:grpSpPr>
        <p:sp>
          <p:nvSpPr>
            <p:cNvPr id="3" name="object 3"/>
            <p:cNvSpPr/>
            <p:nvPr/>
          </p:nvSpPr>
          <p:spPr>
            <a:xfrm>
              <a:off x="3073462" y="1036475"/>
              <a:ext cx="2519680" cy="3823970"/>
            </a:xfrm>
            <a:custGeom>
              <a:avLst/>
              <a:gdLst/>
              <a:ahLst/>
              <a:cxnLst/>
              <a:rect l="l" t="t" r="r" b="b"/>
              <a:pathLst>
                <a:path w="2519679" h="3823970">
                  <a:moveTo>
                    <a:pt x="2519399" y="3823799"/>
                  </a:moveTo>
                  <a:lnTo>
                    <a:pt x="0" y="3823799"/>
                  </a:lnTo>
                  <a:lnTo>
                    <a:pt x="0" y="0"/>
                  </a:lnTo>
                  <a:lnTo>
                    <a:pt x="2519399" y="0"/>
                  </a:lnTo>
                  <a:lnTo>
                    <a:pt x="2519399" y="3823799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8074" y="1708800"/>
              <a:ext cx="1810385" cy="629285"/>
            </a:xfrm>
            <a:custGeom>
              <a:avLst/>
              <a:gdLst/>
              <a:ahLst/>
              <a:cxnLst/>
              <a:rect l="l" t="t" r="r" b="b"/>
              <a:pathLst>
                <a:path w="1810385" h="629285">
                  <a:moveTo>
                    <a:pt x="1705347" y="629099"/>
                  </a:moveTo>
                  <a:lnTo>
                    <a:pt x="104851" y="629099"/>
                  </a:lnTo>
                  <a:lnTo>
                    <a:pt x="64038" y="620860"/>
                  </a:lnTo>
                  <a:lnTo>
                    <a:pt x="30710" y="598389"/>
                  </a:lnTo>
                  <a:lnTo>
                    <a:pt x="8239" y="565060"/>
                  </a:lnTo>
                  <a:lnTo>
                    <a:pt x="0" y="524247"/>
                  </a:lnTo>
                  <a:lnTo>
                    <a:pt x="0" y="104852"/>
                  </a:lnTo>
                  <a:lnTo>
                    <a:pt x="8239" y="64039"/>
                  </a:lnTo>
                  <a:lnTo>
                    <a:pt x="30710" y="30710"/>
                  </a:lnTo>
                  <a:lnTo>
                    <a:pt x="64038" y="8239"/>
                  </a:lnTo>
                  <a:lnTo>
                    <a:pt x="104851" y="0"/>
                  </a:lnTo>
                  <a:lnTo>
                    <a:pt x="1705347" y="0"/>
                  </a:lnTo>
                  <a:lnTo>
                    <a:pt x="1745472" y="7981"/>
                  </a:lnTo>
                  <a:lnTo>
                    <a:pt x="1779489" y="30710"/>
                  </a:lnTo>
                  <a:lnTo>
                    <a:pt x="1802218" y="64726"/>
                  </a:lnTo>
                  <a:lnTo>
                    <a:pt x="1810199" y="104852"/>
                  </a:lnTo>
                  <a:lnTo>
                    <a:pt x="1810199" y="524247"/>
                  </a:lnTo>
                  <a:lnTo>
                    <a:pt x="1801960" y="565060"/>
                  </a:lnTo>
                  <a:lnTo>
                    <a:pt x="1779489" y="598389"/>
                  </a:lnTo>
                  <a:lnTo>
                    <a:pt x="1746161" y="620860"/>
                  </a:lnTo>
                  <a:lnTo>
                    <a:pt x="1705347" y="6290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8074" y="1708800"/>
              <a:ext cx="1810385" cy="629285"/>
            </a:xfrm>
            <a:custGeom>
              <a:avLst/>
              <a:gdLst/>
              <a:ahLst/>
              <a:cxnLst/>
              <a:rect l="l" t="t" r="r" b="b"/>
              <a:pathLst>
                <a:path w="1810385" h="629285">
                  <a:moveTo>
                    <a:pt x="0" y="104852"/>
                  </a:moveTo>
                  <a:lnTo>
                    <a:pt x="8239" y="64039"/>
                  </a:lnTo>
                  <a:lnTo>
                    <a:pt x="30710" y="30710"/>
                  </a:lnTo>
                  <a:lnTo>
                    <a:pt x="64038" y="8239"/>
                  </a:lnTo>
                  <a:lnTo>
                    <a:pt x="104851" y="0"/>
                  </a:lnTo>
                  <a:lnTo>
                    <a:pt x="1705347" y="0"/>
                  </a:lnTo>
                  <a:lnTo>
                    <a:pt x="1745472" y="7981"/>
                  </a:lnTo>
                  <a:lnTo>
                    <a:pt x="1779489" y="30710"/>
                  </a:lnTo>
                  <a:lnTo>
                    <a:pt x="1802218" y="64726"/>
                  </a:lnTo>
                  <a:lnTo>
                    <a:pt x="1810199" y="104852"/>
                  </a:lnTo>
                  <a:lnTo>
                    <a:pt x="1810199" y="524247"/>
                  </a:lnTo>
                  <a:lnTo>
                    <a:pt x="1801960" y="565060"/>
                  </a:lnTo>
                  <a:lnTo>
                    <a:pt x="1779489" y="598389"/>
                  </a:lnTo>
                  <a:lnTo>
                    <a:pt x="1746161" y="620860"/>
                  </a:lnTo>
                  <a:lnTo>
                    <a:pt x="1705347" y="629099"/>
                  </a:lnTo>
                  <a:lnTo>
                    <a:pt x="104851" y="629099"/>
                  </a:lnTo>
                  <a:lnTo>
                    <a:pt x="64038" y="620860"/>
                  </a:lnTo>
                  <a:lnTo>
                    <a:pt x="30710" y="598389"/>
                  </a:lnTo>
                  <a:lnTo>
                    <a:pt x="8239" y="565060"/>
                  </a:lnTo>
                  <a:lnTo>
                    <a:pt x="0" y="524247"/>
                  </a:lnTo>
                  <a:lnTo>
                    <a:pt x="0" y="104852"/>
                  </a:lnTo>
                  <a:close/>
                </a:path>
              </a:pathLst>
            </a:custGeom>
            <a:ln w="9524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8062" y="2591324"/>
              <a:ext cx="1810385" cy="629285"/>
            </a:xfrm>
            <a:custGeom>
              <a:avLst/>
              <a:gdLst/>
              <a:ahLst/>
              <a:cxnLst/>
              <a:rect l="l" t="t" r="r" b="b"/>
              <a:pathLst>
                <a:path w="1810385" h="629285">
                  <a:moveTo>
                    <a:pt x="1705347" y="629099"/>
                  </a:moveTo>
                  <a:lnTo>
                    <a:pt x="104851" y="629099"/>
                  </a:lnTo>
                  <a:lnTo>
                    <a:pt x="64038" y="620860"/>
                  </a:lnTo>
                  <a:lnTo>
                    <a:pt x="30710" y="598389"/>
                  </a:lnTo>
                  <a:lnTo>
                    <a:pt x="8239" y="565060"/>
                  </a:lnTo>
                  <a:lnTo>
                    <a:pt x="0" y="524247"/>
                  </a:lnTo>
                  <a:lnTo>
                    <a:pt x="0" y="104852"/>
                  </a:lnTo>
                  <a:lnTo>
                    <a:pt x="8239" y="64039"/>
                  </a:lnTo>
                  <a:lnTo>
                    <a:pt x="30710" y="30710"/>
                  </a:lnTo>
                  <a:lnTo>
                    <a:pt x="64038" y="8239"/>
                  </a:lnTo>
                  <a:lnTo>
                    <a:pt x="104851" y="0"/>
                  </a:lnTo>
                  <a:lnTo>
                    <a:pt x="1705347" y="0"/>
                  </a:lnTo>
                  <a:lnTo>
                    <a:pt x="1745472" y="7981"/>
                  </a:lnTo>
                  <a:lnTo>
                    <a:pt x="1779489" y="30710"/>
                  </a:lnTo>
                  <a:lnTo>
                    <a:pt x="1802218" y="64726"/>
                  </a:lnTo>
                  <a:lnTo>
                    <a:pt x="1810199" y="104852"/>
                  </a:lnTo>
                  <a:lnTo>
                    <a:pt x="1810199" y="524247"/>
                  </a:lnTo>
                  <a:lnTo>
                    <a:pt x="1801960" y="565060"/>
                  </a:lnTo>
                  <a:lnTo>
                    <a:pt x="1779489" y="598389"/>
                  </a:lnTo>
                  <a:lnTo>
                    <a:pt x="1746161" y="620860"/>
                  </a:lnTo>
                  <a:lnTo>
                    <a:pt x="1705347" y="6290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8062" y="2591324"/>
              <a:ext cx="1810385" cy="629285"/>
            </a:xfrm>
            <a:custGeom>
              <a:avLst/>
              <a:gdLst/>
              <a:ahLst/>
              <a:cxnLst/>
              <a:rect l="l" t="t" r="r" b="b"/>
              <a:pathLst>
                <a:path w="1810385" h="629285">
                  <a:moveTo>
                    <a:pt x="0" y="104852"/>
                  </a:moveTo>
                  <a:lnTo>
                    <a:pt x="8239" y="64039"/>
                  </a:lnTo>
                  <a:lnTo>
                    <a:pt x="30710" y="30710"/>
                  </a:lnTo>
                  <a:lnTo>
                    <a:pt x="64038" y="8239"/>
                  </a:lnTo>
                  <a:lnTo>
                    <a:pt x="104851" y="0"/>
                  </a:lnTo>
                  <a:lnTo>
                    <a:pt x="1705347" y="0"/>
                  </a:lnTo>
                  <a:lnTo>
                    <a:pt x="1745472" y="7981"/>
                  </a:lnTo>
                  <a:lnTo>
                    <a:pt x="1779489" y="30710"/>
                  </a:lnTo>
                  <a:lnTo>
                    <a:pt x="1802218" y="64726"/>
                  </a:lnTo>
                  <a:lnTo>
                    <a:pt x="1810199" y="104852"/>
                  </a:lnTo>
                  <a:lnTo>
                    <a:pt x="1810199" y="524247"/>
                  </a:lnTo>
                  <a:lnTo>
                    <a:pt x="1801960" y="565060"/>
                  </a:lnTo>
                  <a:lnTo>
                    <a:pt x="1779489" y="598389"/>
                  </a:lnTo>
                  <a:lnTo>
                    <a:pt x="1746161" y="620860"/>
                  </a:lnTo>
                  <a:lnTo>
                    <a:pt x="1705347" y="629099"/>
                  </a:lnTo>
                  <a:lnTo>
                    <a:pt x="104851" y="629099"/>
                  </a:lnTo>
                  <a:lnTo>
                    <a:pt x="64038" y="620860"/>
                  </a:lnTo>
                  <a:lnTo>
                    <a:pt x="30710" y="598389"/>
                  </a:lnTo>
                  <a:lnTo>
                    <a:pt x="8239" y="565060"/>
                  </a:lnTo>
                  <a:lnTo>
                    <a:pt x="0" y="524247"/>
                  </a:lnTo>
                  <a:lnTo>
                    <a:pt x="0" y="104852"/>
                  </a:lnTo>
                  <a:close/>
                </a:path>
              </a:pathLst>
            </a:custGeom>
            <a:ln w="9524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8074" y="3473875"/>
              <a:ext cx="1810385" cy="629285"/>
            </a:xfrm>
            <a:custGeom>
              <a:avLst/>
              <a:gdLst/>
              <a:ahLst/>
              <a:cxnLst/>
              <a:rect l="l" t="t" r="r" b="b"/>
              <a:pathLst>
                <a:path w="1810385" h="629285">
                  <a:moveTo>
                    <a:pt x="1705347" y="629099"/>
                  </a:moveTo>
                  <a:lnTo>
                    <a:pt x="104851" y="629099"/>
                  </a:lnTo>
                  <a:lnTo>
                    <a:pt x="64038" y="620860"/>
                  </a:lnTo>
                  <a:lnTo>
                    <a:pt x="30710" y="598389"/>
                  </a:lnTo>
                  <a:lnTo>
                    <a:pt x="8239" y="565061"/>
                  </a:lnTo>
                  <a:lnTo>
                    <a:pt x="0" y="524247"/>
                  </a:lnTo>
                  <a:lnTo>
                    <a:pt x="0" y="104851"/>
                  </a:lnTo>
                  <a:lnTo>
                    <a:pt x="8239" y="64038"/>
                  </a:lnTo>
                  <a:lnTo>
                    <a:pt x="30710" y="30710"/>
                  </a:lnTo>
                  <a:lnTo>
                    <a:pt x="64038" y="8239"/>
                  </a:lnTo>
                  <a:lnTo>
                    <a:pt x="104851" y="0"/>
                  </a:lnTo>
                  <a:lnTo>
                    <a:pt x="1705347" y="0"/>
                  </a:lnTo>
                  <a:lnTo>
                    <a:pt x="1745472" y="7981"/>
                  </a:lnTo>
                  <a:lnTo>
                    <a:pt x="1779489" y="30710"/>
                  </a:lnTo>
                  <a:lnTo>
                    <a:pt x="1802218" y="64727"/>
                  </a:lnTo>
                  <a:lnTo>
                    <a:pt x="1810199" y="104851"/>
                  </a:lnTo>
                  <a:lnTo>
                    <a:pt x="1810199" y="524247"/>
                  </a:lnTo>
                  <a:lnTo>
                    <a:pt x="1801960" y="565061"/>
                  </a:lnTo>
                  <a:lnTo>
                    <a:pt x="1779489" y="598389"/>
                  </a:lnTo>
                  <a:lnTo>
                    <a:pt x="1746161" y="620860"/>
                  </a:lnTo>
                  <a:lnTo>
                    <a:pt x="1705347" y="6290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28074" y="3473875"/>
              <a:ext cx="1810385" cy="629285"/>
            </a:xfrm>
            <a:custGeom>
              <a:avLst/>
              <a:gdLst/>
              <a:ahLst/>
              <a:cxnLst/>
              <a:rect l="l" t="t" r="r" b="b"/>
              <a:pathLst>
                <a:path w="1810385" h="629285">
                  <a:moveTo>
                    <a:pt x="0" y="104851"/>
                  </a:moveTo>
                  <a:lnTo>
                    <a:pt x="8239" y="64038"/>
                  </a:lnTo>
                  <a:lnTo>
                    <a:pt x="30710" y="30710"/>
                  </a:lnTo>
                  <a:lnTo>
                    <a:pt x="64038" y="8239"/>
                  </a:lnTo>
                  <a:lnTo>
                    <a:pt x="104851" y="0"/>
                  </a:lnTo>
                  <a:lnTo>
                    <a:pt x="1705347" y="0"/>
                  </a:lnTo>
                  <a:lnTo>
                    <a:pt x="1745472" y="7981"/>
                  </a:lnTo>
                  <a:lnTo>
                    <a:pt x="1779489" y="30710"/>
                  </a:lnTo>
                  <a:lnTo>
                    <a:pt x="1802218" y="64727"/>
                  </a:lnTo>
                  <a:lnTo>
                    <a:pt x="1810199" y="104851"/>
                  </a:lnTo>
                  <a:lnTo>
                    <a:pt x="1810199" y="524247"/>
                  </a:lnTo>
                  <a:lnTo>
                    <a:pt x="1801960" y="565061"/>
                  </a:lnTo>
                  <a:lnTo>
                    <a:pt x="1779489" y="598389"/>
                  </a:lnTo>
                  <a:lnTo>
                    <a:pt x="1746161" y="620860"/>
                  </a:lnTo>
                  <a:lnTo>
                    <a:pt x="1705347" y="629099"/>
                  </a:lnTo>
                  <a:lnTo>
                    <a:pt x="104851" y="629099"/>
                  </a:lnTo>
                  <a:lnTo>
                    <a:pt x="64038" y="620860"/>
                  </a:lnTo>
                  <a:lnTo>
                    <a:pt x="30710" y="598389"/>
                  </a:lnTo>
                  <a:lnTo>
                    <a:pt x="8239" y="565061"/>
                  </a:lnTo>
                  <a:lnTo>
                    <a:pt x="0" y="524247"/>
                  </a:lnTo>
                  <a:lnTo>
                    <a:pt x="0" y="104851"/>
                  </a:lnTo>
                  <a:close/>
                </a:path>
              </a:pathLst>
            </a:custGeom>
            <a:ln w="9524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73462" y="1036475"/>
            <a:ext cx="2519680" cy="3823970"/>
          </a:xfrm>
          <a:prstGeom prst="rect">
            <a:avLst/>
          </a:prstGeom>
          <a:ln w="38099">
            <a:solidFill>
              <a:srgbClr val="0099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15"/>
              </a:spcBef>
            </a:pPr>
            <a:r>
              <a:rPr sz="1500" b="1" u="heavy" spc="-10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DÉROULEMENT DES ÉTUDES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Calibri"/>
              <a:cs typeface="Calibri"/>
            </a:endParaRPr>
          </a:p>
          <a:p>
            <a:pPr marL="652145" marR="645160" algn="ctr">
              <a:lnSpc>
                <a:spcPts val="1650"/>
              </a:lnSpc>
            </a:pPr>
            <a:r>
              <a:rPr sz="1400" dirty="0">
                <a:latin typeface="Calibri"/>
                <a:cs typeface="Calibri"/>
              </a:rPr>
              <a:t>2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TRONC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COMMUN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Calibri"/>
              <a:cs typeface="Calibri"/>
            </a:endParaRPr>
          </a:p>
          <a:p>
            <a:pPr marL="781685" marR="775970" algn="ctr">
              <a:lnSpc>
                <a:spcPts val="165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3èm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 ANNÉE  ETRANGER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Calibri"/>
              <a:cs typeface="Calibri"/>
            </a:endParaRPr>
          </a:p>
          <a:p>
            <a:pPr marL="682625" marR="675640" algn="ctr">
              <a:lnSpc>
                <a:spcPts val="1650"/>
              </a:lnSpc>
            </a:pPr>
            <a:r>
              <a:rPr sz="1400" spc="-5" dirty="0">
                <a:latin typeface="Calibri"/>
                <a:cs typeface="Calibri"/>
              </a:rPr>
              <a:t>SP</a:t>
            </a:r>
            <a:r>
              <a:rPr sz="1400" spc="-20" dirty="0">
                <a:latin typeface="Calibri"/>
                <a:cs typeface="Calibri"/>
              </a:rPr>
              <a:t>É</a:t>
            </a:r>
            <a:r>
              <a:rPr sz="1400" spc="-5" dirty="0">
                <a:latin typeface="Calibri"/>
                <a:cs typeface="Calibri"/>
              </a:rPr>
              <a:t>CIALI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TION  </a:t>
            </a:r>
            <a:r>
              <a:rPr sz="1400" spc="-10" dirty="0">
                <a:latin typeface="Calibri"/>
                <a:cs typeface="Calibri"/>
              </a:rPr>
              <a:t>MASTER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68375" y="0"/>
            <a:ext cx="5346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" dirty="0" err="1">
                <a:solidFill>
                  <a:srgbClr val="3364A3"/>
                </a:solidFill>
                <a:latin typeface="+mj-lt"/>
                <a:cs typeface="Times New Roman"/>
              </a:rPr>
              <a:t>I</a:t>
            </a:r>
            <a:r>
              <a:rPr spc="-5" dirty="0" err="1">
                <a:solidFill>
                  <a:srgbClr val="3364A3"/>
                </a:solidFill>
                <a:latin typeface="+mj-lt"/>
                <a:cs typeface="Times New Roman"/>
              </a:rPr>
              <a:t>nstitut</a:t>
            </a:r>
            <a:r>
              <a:rPr b="1" spc="-20" dirty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lang="fr-FR" spc="-5" dirty="0" smtClean="0">
                <a:solidFill>
                  <a:srgbClr val="3364A3"/>
                </a:solidFill>
                <a:latin typeface="+mj-lt"/>
                <a:cs typeface="Times New Roman"/>
              </a:rPr>
              <a:t>d’</a:t>
            </a:r>
            <a:r>
              <a:rPr b="1" spc="-5" dirty="0" smtClean="0">
                <a:solidFill>
                  <a:srgbClr val="3364A3"/>
                </a:solidFill>
                <a:latin typeface="+mj-lt"/>
                <a:cs typeface="Times New Roman"/>
              </a:rPr>
              <a:t>E</a:t>
            </a:r>
            <a:r>
              <a:rPr spc="-5" dirty="0" smtClean="0">
                <a:solidFill>
                  <a:srgbClr val="3364A3"/>
                </a:solidFill>
                <a:latin typeface="+mj-lt"/>
                <a:cs typeface="Times New Roman"/>
              </a:rPr>
              <a:t>tudes</a:t>
            </a:r>
            <a:r>
              <a:rPr b="1" spc="-20" dirty="0" smtClean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b="1" spc="-5" dirty="0" err="1" smtClean="0">
                <a:solidFill>
                  <a:srgbClr val="3364A3"/>
                </a:solidFill>
                <a:latin typeface="+mj-lt"/>
                <a:cs typeface="Times New Roman"/>
              </a:rPr>
              <a:t>P</a:t>
            </a:r>
            <a:r>
              <a:rPr spc="-5" dirty="0" err="1" smtClean="0">
                <a:solidFill>
                  <a:srgbClr val="3364A3"/>
                </a:solidFill>
                <a:latin typeface="+mj-lt"/>
                <a:cs typeface="Times New Roman"/>
              </a:rPr>
              <a:t>olitique</a:t>
            </a:r>
            <a:r>
              <a:rPr lang="fr-FR" spc="-5" dirty="0" smtClean="0">
                <a:solidFill>
                  <a:srgbClr val="3364A3"/>
                </a:solidFill>
                <a:latin typeface="+mj-lt"/>
                <a:cs typeface="Times New Roman"/>
              </a:rPr>
              <a:t>s</a:t>
            </a:r>
            <a:r>
              <a:rPr b="1" spc="-20" dirty="0" smtClean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srgbClr val="3364A3"/>
                </a:solidFill>
                <a:latin typeface="+mj-lt"/>
                <a:cs typeface="Times New Roman"/>
              </a:rPr>
              <a:t>:</a:t>
            </a:r>
            <a:r>
              <a:rPr b="1" spc="-15" dirty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spc="-5" dirty="0" smtClean="0">
                <a:solidFill>
                  <a:srgbClr val="3364A3"/>
                </a:solidFill>
                <a:latin typeface="+mj-lt"/>
                <a:cs typeface="Times New Roman"/>
              </a:rPr>
              <a:t>science</a:t>
            </a:r>
            <a:r>
              <a:rPr lang="fr-FR" spc="-5" dirty="0" smtClean="0">
                <a:solidFill>
                  <a:srgbClr val="3364A3"/>
                </a:solidFill>
                <a:latin typeface="+mj-lt"/>
                <a:cs typeface="Times New Roman"/>
              </a:rPr>
              <a:t>s</a:t>
            </a:r>
            <a:r>
              <a:rPr spc="-20" dirty="0" smtClean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spc="-5" dirty="0" err="1" smtClean="0">
                <a:solidFill>
                  <a:srgbClr val="3364A3"/>
                </a:solidFill>
                <a:latin typeface="+mj-lt"/>
                <a:cs typeface="Times New Roman"/>
              </a:rPr>
              <a:t>po</a:t>
            </a:r>
            <a:r>
              <a:rPr lang="fr-FR" dirty="0">
                <a:latin typeface="+mj-lt"/>
                <a:cs typeface="Times New Roman"/>
              </a:rPr>
              <a:t/>
            </a:r>
            <a:br>
              <a:rPr lang="fr-FR" dirty="0">
                <a:latin typeface="+mj-lt"/>
                <a:cs typeface="Times New Roman"/>
              </a:rPr>
            </a:br>
            <a:r>
              <a:rPr b="1" spc="-5" dirty="0" smtClean="0">
                <a:solidFill>
                  <a:srgbClr val="3364A3"/>
                </a:solidFill>
                <a:latin typeface="+mj-lt"/>
                <a:cs typeface="Times New Roman"/>
              </a:rPr>
              <a:t>L</a:t>
            </a:r>
            <a:r>
              <a:rPr spc="-5" dirty="0" smtClean="0">
                <a:solidFill>
                  <a:srgbClr val="3364A3"/>
                </a:solidFill>
                <a:latin typeface="+mj-lt"/>
                <a:cs typeface="Times New Roman"/>
              </a:rPr>
              <a:t>es</a:t>
            </a:r>
            <a:r>
              <a:rPr b="1" spc="-50" dirty="0" smtClean="0">
                <a:solidFill>
                  <a:srgbClr val="3364A3"/>
                </a:solidFill>
                <a:latin typeface="+mj-lt"/>
                <a:cs typeface="Times New Roman"/>
              </a:rPr>
              <a:t> </a:t>
            </a:r>
            <a:r>
              <a:rPr b="1" spc="-5" dirty="0">
                <a:solidFill>
                  <a:srgbClr val="3364A3"/>
                </a:solidFill>
                <a:latin typeface="+mj-lt"/>
                <a:cs typeface="Times New Roman"/>
              </a:rPr>
              <a:t>IEP</a:t>
            </a:r>
            <a:endParaRPr dirty="0">
              <a:latin typeface="+mj-lt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48162" y="1479912"/>
            <a:ext cx="2188210" cy="763270"/>
            <a:chOff x="6348162" y="1479912"/>
            <a:chExt cx="2188210" cy="763270"/>
          </a:xfrm>
        </p:grpSpPr>
        <p:sp>
          <p:nvSpPr>
            <p:cNvPr id="13" name="object 13"/>
            <p:cNvSpPr/>
            <p:nvPr/>
          </p:nvSpPr>
          <p:spPr>
            <a:xfrm>
              <a:off x="6352925" y="1484674"/>
              <a:ext cx="2178685" cy="753745"/>
            </a:xfrm>
            <a:custGeom>
              <a:avLst/>
              <a:gdLst/>
              <a:ahLst/>
              <a:cxnLst/>
              <a:rect l="l" t="t" r="r" b="b"/>
              <a:pathLst>
                <a:path w="2178684" h="753744">
                  <a:moveTo>
                    <a:pt x="2052697" y="753599"/>
                  </a:moveTo>
                  <a:lnTo>
                    <a:pt x="125602" y="753599"/>
                  </a:lnTo>
                  <a:lnTo>
                    <a:pt x="76712" y="743729"/>
                  </a:lnTo>
                  <a:lnTo>
                    <a:pt x="36788" y="716811"/>
                  </a:lnTo>
                  <a:lnTo>
                    <a:pt x="9870" y="676887"/>
                  </a:lnTo>
                  <a:lnTo>
                    <a:pt x="0" y="627997"/>
                  </a:lnTo>
                  <a:lnTo>
                    <a:pt x="0" y="125602"/>
                  </a:lnTo>
                  <a:lnTo>
                    <a:pt x="9870" y="76712"/>
                  </a:lnTo>
                  <a:lnTo>
                    <a:pt x="36788" y="36788"/>
                  </a:lnTo>
                  <a:lnTo>
                    <a:pt x="76712" y="9870"/>
                  </a:lnTo>
                  <a:lnTo>
                    <a:pt x="125602" y="0"/>
                  </a:lnTo>
                  <a:lnTo>
                    <a:pt x="2052697" y="0"/>
                  </a:lnTo>
                  <a:lnTo>
                    <a:pt x="2100763" y="9560"/>
                  </a:lnTo>
                  <a:lnTo>
                    <a:pt x="2141511" y="36788"/>
                  </a:lnTo>
                  <a:lnTo>
                    <a:pt x="2168739" y="77536"/>
                  </a:lnTo>
                  <a:lnTo>
                    <a:pt x="2178299" y="125602"/>
                  </a:lnTo>
                  <a:lnTo>
                    <a:pt x="2178299" y="627997"/>
                  </a:lnTo>
                  <a:lnTo>
                    <a:pt x="2168429" y="676887"/>
                  </a:lnTo>
                  <a:lnTo>
                    <a:pt x="2141511" y="716811"/>
                  </a:lnTo>
                  <a:lnTo>
                    <a:pt x="2101587" y="743729"/>
                  </a:lnTo>
                  <a:lnTo>
                    <a:pt x="2052697" y="7535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52925" y="1484674"/>
              <a:ext cx="2178685" cy="753745"/>
            </a:xfrm>
            <a:custGeom>
              <a:avLst/>
              <a:gdLst/>
              <a:ahLst/>
              <a:cxnLst/>
              <a:rect l="l" t="t" r="r" b="b"/>
              <a:pathLst>
                <a:path w="2178684" h="753744">
                  <a:moveTo>
                    <a:pt x="0" y="125602"/>
                  </a:moveTo>
                  <a:lnTo>
                    <a:pt x="9870" y="76712"/>
                  </a:lnTo>
                  <a:lnTo>
                    <a:pt x="36788" y="36788"/>
                  </a:lnTo>
                  <a:lnTo>
                    <a:pt x="76712" y="9870"/>
                  </a:lnTo>
                  <a:lnTo>
                    <a:pt x="125602" y="0"/>
                  </a:lnTo>
                  <a:lnTo>
                    <a:pt x="2052697" y="0"/>
                  </a:lnTo>
                  <a:lnTo>
                    <a:pt x="2100763" y="9560"/>
                  </a:lnTo>
                  <a:lnTo>
                    <a:pt x="2141511" y="36788"/>
                  </a:lnTo>
                  <a:lnTo>
                    <a:pt x="2168739" y="77536"/>
                  </a:lnTo>
                  <a:lnTo>
                    <a:pt x="2178299" y="125602"/>
                  </a:lnTo>
                  <a:lnTo>
                    <a:pt x="2178299" y="627997"/>
                  </a:lnTo>
                  <a:lnTo>
                    <a:pt x="2168429" y="676887"/>
                  </a:lnTo>
                  <a:lnTo>
                    <a:pt x="2141511" y="716811"/>
                  </a:lnTo>
                  <a:lnTo>
                    <a:pt x="2101587" y="743729"/>
                  </a:lnTo>
                  <a:lnTo>
                    <a:pt x="2052697" y="753599"/>
                  </a:lnTo>
                  <a:lnTo>
                    <a:pt x="125602" y="753599"/>
                  </a:lnTo>
                  <a:lnTo>
                    <a:pt x="76712" y="743729"/>
                  </a:lnTo>
                  <a:lnTo>
                    <a:pt x="36788" y="716811"/>
                  </a:lnTo>
                  <a:lnTo>
                    <a:pt x="9870" y="676887"/>
                  </a:lnTo>
                  <a:lnTo>
                    <a:pt x="0" y="627997"/>
                  </a:lnTo>
                  <a:lnTo>
                    <a:pt x="0" y="125602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348162" y="2325284"/>
            <a:ext cx="2188210" cy="763270"/>
            <a:chOff x="6348162" y="2325284"/>
            <a:chExt cx="2188210" cy="763270"/>
          </a:xfrm>
        </p:grpSpPr>
        <p:sp>
          <p:nvSpPr>
            <p:cNvPr id="16" name="object 16"/>
            <p:cNvSpPr/>
            <p:nvPr/>
          </p:nvSpPr>
          <p:spPr>
            <a:xfrm>
              <a:off x="6352925" y="2330047"/>
              <a:ext cx="2178685" cy="753745"/>
            </a:xfrm>
            <a:custGeom>
              <a:avLst/>
              <a:gdLst/>
              <a:ahLst/>
              <a:cxnLst/>
              <a:rect l="l" t="t" r="r" b="b"/>
              <a:pathLst>
                <a:path w="2178684" h="753744">
                  <a:moveTo>
                    <a:pt x="2052697" y="753599"/>
                  </a:moveTo>
                  <a:lnTo>
                    <a:pt x="125602" y="753599"/>
                  </a:lnTo>
                  <a:lnTo>
                    <a:pt x="76712" y="743729"/>
                  </a:lnTo>
                  <a:lnTo>
                    <a:pt x="36788" y="716811"/>
                  </a:lnTo>
                  <a:lnTo>
                    <a:pt x="9870" y="676887"/>
                  </a:lnTo>
                  <a:lnTo>
                    <a:pt x="0" y="627997"/>
                  </a:lnTo>
                  <a:lnTo>
                    <a:pt x="0" y="125602"/>
                  </a:lnTo>
                  <a:lnTo>
                    <a:pt x="9870" y="76712"/>
                  </a:lnTo>
                  <a:lnTo>
                    <a:pt x="36788" y="36788"/>
                  </a:lnTo>
                  <a:lnTo>
                    <a:pt x="76712" y="9870"/>
                  </a:lnTo>
                  <a:lnTo>
                    <a:pt x="125602" y="0"/>
                  </a:lnTo>
                  <a:lnTo>
                    <a:pt x="2052697" y="0"/>
                  </a:lnTo>
                  <a:lnTo>
                    <a:pt x="2100763" y="9560"/>
                  </a:lnTo>
                  <a:lnTo>
                    <a:pt x="2141511" y="36788"/>
                  </a:lnTo>
                  <a:lnTo>
                    <a:pt x="2168739" y="77536"/>
                  </a:lnTo>
                  <a:lnTo>
                    <a:pt x="2178299" y="125602"/>
                  </a:lnTo>
                  <a:lnTo>
                    <a:pt x="2178299" y="627997"/>
                  </a:lnTo>
                  <a:lnTo>
                    <a:pt x="2168429" y="676887"/>
                  </a:lnTo>
                  <a:lnTo>
                    <a:pt x="2141511" y="716811"/>
                  </a:lnTo>
                  <a:lnTo>
                    <a:pt x="2101587" y="743729"/>
                  </a:lnTo>
                  <a:lnTo>
                    <a:pt x="2052697" y="7535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52925" y="2330047"/>
              <a:ext cx="2178685" cy="753745"/>
            </a:xfrm>
            <a:custGeom>
              <a:avLst/>
              <a:gdLst/>
              <a:ahLst/>
              <a:cxnLst/>
              <a:rect l="l" t="t" r="r" b="b"/>
              <a:pathLst>
                <a:path w="2178684" h="753744">
                  <a:moveTo>
                    <a:pt x="0" y="125602"/>
                  </a:moveTo>
                  <a:lnTo>
                    <a:pt x="9870" y="76712"/>
                  </a:lnTo>
                  <a:lnTo>
                    <a:pt x="36788" y="36788"/>
                  </a:lnTo>
                  <a:lnTo>
                    <a:pt x="76712" y="9870"/>
                  </a:lnTo>
                  <a:lnTo>
                    <a:pt x="125602" y="0"/>
                  </a:lnTo>
                  <a:lnTo>
                    <a:pt x="2052697" y="0"/>
                  </a:lnTo>
                  <a:lnTo>
                    <a:pt x="2100763" y="9560"/>
                  </a:lnTo>
                  <a:lnTo>
                    <a:pt x="2141511" y="36788"/>
                  </a:lnTo>
                  <a:lnTo>
                    <a:pt x="2168739" y="77536"/>
                  </a:lnTo>
                  <a:lnTo>
                    <a:pt x="2178299" y="125602"/>
                  </a:lnTo>
                  <a:lnTo>
                    <a:pt x="2178299" y="627997"/>
                  </a:lnTo>
                  <a:lnTo>
                    <a:pt x="2168429" y="676887"/>
                  </a:lnTo>
                  <a:lnTo>
                    <a:pt x="2141511" y="716811"/>
                  </a:lnTo>
                  <a:lnTo>
                    <a:pt x="2101587" y="743729"/>
                  </a:lnTo>
                  <a:lnTo>
                    <a:pt x="2052697" y="753599"/>
                  </a:lnTo>
                  <a:lnTo>
                    <a:pt x="125602" y="753599"/>
                  </a:lnTo>
                  <a:lnTo>
                    <a:pt x="76712" y="743729"/>
                  </a:lnTo>
                  <a:lnTo>
                    <a:pt x="36788" y="716811"/>
                  </a:lnTo>
                  <a:lnTo>
                    <a:pt x="9870" y="676887"/>
                  </a:lnTo>
                  <a:lnTo>
                    <a:pt x="0" y="627997"/>
                  </a:lnTo>
                  <a:lnTo>
                    <a:pt x="0" y="125602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348162" y="3170660"/>
            <a:ext cx="2188210" cy="763270"/>
            <a:chOff x="6348162" y="3170660"/>
            <a:chExt cx="2188210" cy="763270"/>
          </a:xfrm>
        </p:grpSpPr>
        <p:sp>
          <p:nvSpPr>
            <p:cNvPr id="19" name="object 19"/>
            <p:cNvSpPr/>
            <p:nvPr/>
          </p:nvSpPr>
          <p:spPr>
            <a:xfrm>
              <a:off x="6352925" y="3175423"/>
              <a:ext cx="2178685" cy="753745"/>
            </a:xfrm>
            <a:custGeom>
              <a:avLst/>
              <a:gdLst/>
              <a:ahLst/>
              <a:cxnLst/>
              <a:rect l="l" t="t" r="r" b="b"/>
              <a:pathLst>
                <a:path w="2178684" h="753745">
                  <a:moveTo>
                    <a:pt x="2052697" y="753599"/>
                  </a:moveTo>
                  <a:lnTo>
                    <a:pt x="125602" y="753599"/>
                  </a:lnTo>
                  <a:lnTo>
                    <a:pt x="76712" y="743729"/>
                  </a:lnTo>
                  <a:lnTo>
                    <a:pt x="36788" y="716811"/>
                  </a:lnTo>
                  <a:lnTo>
                    <a:pt x="9870" y="676887"/>
                  </a:lnTo>
                  <a:lnTo>
                    <a:pt x="0" y="627997"/>
                  </a:lnTo>
                  <a:lnTo>
                    <a:pt x="0" y="125602"/>
                  </a:lnTo>
                  <a:lnTo>
                    <a:pt x="9870" y="76712"/>
                  </a:lnTo>
                  <a:lnTo>
                    <a:pt x="36788" y="36788"/>
                  </a:lnTo>
                  <a:lnTo>
                    <a:pt x="76712" y="9870"/>
                  </a:lnTo>
                  <a:lnTo>
                    <a:pt x="125602" y="0"/>
                  </a:lnTo>
                  <a:lnTo>
                    <a:pt x="2052697" y="0"/>
                  </a:lnTo>
                  <a:lnTo>
                    <a:pt x="2100763" y="9560"/>
                  </a:lnTo>
                  <a:lnTo>
                    <a:pt x="2141511" y="36788"/>
                  </a:lnTo>
                  <a:lnTo>
                    <a:pt x="2168739" y="77536"/>
                  </a:lnTo>
                  <a:lnTo>
                    <a:pt x="2178299" y="125602"/>
                  </a:lnTo>
                  <a:lnTo>
                    <a:pt x="2178299" y="627997"/>
                  </a:lnTo>
                  <a:lnTo>
                    <a:pt x="2168429" y="676887"/>
                  </a:lnTo>
                  <a:lnTo>
                    <a:pt x="2141511" y="716811"/>
                  </a:lnTo>
                  <a:lnTo>
                    <a:pt x="2101587" y="743729"/>
                  </a:lnTo>
                  <a:lnTo>
                    <a:pt x="2052697" y="7535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52925" y="3175423"/>
              <a:ext cx="2178685" cy="753745"/>
            </a:xfrm>
            <a:custGeom>
              <a:avLst/>
              <a:gdLst/>
              <a:ahLst/>
              <a:cxnLst/>
              <a:rect l="l" t="t" r="r" b="b"/>
              <a:pathLst>
                <a:path w="2178684" h="753745">
                  <a:moveTo>
                    <a:pt x="0" y="125602"/>
                  </a:moveTo>
                  <a:lnTo>
                    <a:pt x="9870" y="76712"/>
                  </a:lnTo>
                  <a:lnTo>
                    <a:pt x="36788" y="36788"/>
                  </a:lnTo>
                  <a:lnTo>
                    <a:pt x="76712" y="9870"/>
                  </a:lnTo>
                  <a:lnTo>
                    <a:pt x="125602" y="0"/>
                  </a:lnTo>
                  <a:lnTo>
                    <a:pt x="2052697" y="0"/>
                  </a:lnTo>
                  <a:lnTo>
                    <a:pt x="2100763" y="9560"/>
                  </a:lnTo>
                  <a:lnTo>
                    <a:pt x="2141511" y="36788"/>
                  </a:lnTo>
                  <a:lnTo>
                    <a:pt x="2168739" y="77536"/>
                  </a:lnTo>
                  <a:lnTo>
                    <a:pt x="2178299" y="125602"/>
                  </a:lnTo>
                  <a:lnTo>
                    <a:pt x="2178299" y="627997"/>
                  </a:lnTo>
                  <a:lnTo>
                    <a:pt x="2168429" y="676887"/>
                  </a:lnTo>
                  <a:lnTo>
                    <a:pt x="2141511" y="716811"/>
                  </a:lnTo>
                  <a:lnTo>
                    <a:pt x="2101587" y="743729"/>
                  </a:lnTo>
                  <a:lnTo>
                    <a:pt x="2052697" y="753599"/>
                  </a:lnTo>
                  <a:lnTo>
                    <a:pt x="125602" y="753599"/>
                  </a:lnTo>
                  <a:lnTo>
                    <a:pt x="76712" y="743729"/>
                  </a:lnTo>
                  <a:lnTo>
                    <a:pt x="36788" y="716811"/>
                  </a:lnTo>
                  <a:lnTo>
                    <a:pt x="9870" y="676887"/>
                  </a:lnTo>
                  <a:lnTo>
                    <a:pt x="0" y="627997"/>
                  </a:lnTo>
                  <a:lnTo>
                    <a:pt x="0" y="125602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348162" y="4016032"/>
            <a:ext cx="2188210" cy="478971"/>
            <a:chOff x="6348162" y="4016032"/>
            <a:chExt cx="2188210" cy="763270"/>
          </a:xfrm>
        </p:grpSpPr>
        <p:sp>
          <p:nvSpPr>
            <p:cNvPr id="22" name="object 22"/>
            <p:cNvSpPr/>
            <p:nvPr/>
          </p:nvSpPr>
          <p:spPr>
            <a:xfrm>
              <a:off x="6352925" y="4020795"/>
              <a:ext cx="2178685" cy="753745"/>
            </a:xfrm>
            <a:custGeom>
              <a:avLst/>
              <a:gdLst/>
              <a:ahLst/>
              <a:cxnLst/>
              <a:rect l="l" t="t" r="r" b="b"/>
              <a:pathLst>
                <a:path w="2178684" h="753745">
                  <a:moveTo>
                    <a:pt x="2052697" y="753599"/>
                  </a:moveTo>
                  <a:lnTo>
                    <a:pt x="125602" y="753599"/>
                  </a:lnTo>
                  <a:lnTo>
                    <a:pt x="76712" y="743729"/>
                  </a:lnTo>
                  <a:lnTo>
                    <a:pt x="36788" y="716811"/>
                  </a:lnTo>
                  <a:lnTo>
                    <a:pt x="9870" y="676887"/>
                  </a:lnTo>
                  <a:lnTo>
                    <a:pt x="0" y="627997"/>
                  </a:lnTo>
                  <a:lnTo>
                    <a:pt x="0" y="125602"/>
                  </a:lnTo>
                  <a:lnTo>
                    <a:pt x="9870" y="76712"/>
                  </a:lnTo>
                  <a:lnTo>
                    <a:pt x="36788" y="36788"/>
                  </a:lnTo>
                  <a:lnTo>
                    <a:pt x="76712" y="9870"/>
                  </a:lnTo>
                  <a:lnTo>
                    <a:pt x="125602" y="0"/>
                  </a:lnTo>
                  <a:lnTo>
                    <a:pt x="2052697" y="0"/>
                  </a:lnTo>
                  <a:lnTo>
                    <a:pt x="2100763" y="9560"/>
                  </a:lnTo>
                  <a:lnTo>
                    <a:pt x="2141511" y="36787"/>
                  </a:lnTo>
                  <a:lnTo>
                    <a:pt x="2168739" y="77536"/>
                  </a:lnTo>
                  <a:lnTo>
                    <a:pt x="2178299" y="125602"/>
                  </a:lnTo>
                  <a:lnTo>
                    <a:pt x="2178299" y="627997"/>
                  </a:lnTo>
                  <a:lnTo>
                    <a:pt x="2168429" y="676887"/>
                  </a:lnTo>
                  <a:lnTo>
                    <a:pt x="2141511" y="716811"/>
                  </a:lnTo>
                  <a:lnTo>
                    <a:pt x="2101587" y="743729"/>
                  </a:lnTo>
                  <a:lnTo>
                    <a:pt x="2052697" y="7535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52925" y="4020795"/>
              <a:ext cx="2178685" cy="753745"/>
            </a:xfrm>
            <a:custGeom>
              <a:avLst/>
              <a:gdLst/>
              <a:ahLst/>
              <a:cxnLst/>
              <a:rect l="l" t="t" r="r" b="b"/>
              <a:pathLst>
                <a:path w="2178684" h="753745">
                  <a:moveTo>
                    <a:pt x="0" y="125602"/>
                  </a:moveTo>
                  <a:lnTo>
                    <a:pt x="9870" y="76712"/>
                  </a:lnTo>
                  <a:lnTo>
                    <a:pt x="36788" y="36788"/>
                  </a:lnTo>
                  <a:lnTo>
                    <a:pt x="76712" y="9870"/>
                  </a:lnTo>
                  <a:lnTo>
                    <a:pt x="125602" y="0"/>
                  </a:lnTo>
                  <a:lnTo>
                    <a:pt x="2052697" y="0"/>
                  </a:lnTo>
                  <a:lnTo>
                    <a:pt x="2100763" y="9560"/>
                  </a:lnTo>
                  <a:lnTo>
                    <a:pt x="2141511" y="36787"/>
                  </a:lnTo>
                  <a:lnTo>
                    <a:pt x="2168739" y="77536"/>
                  </a:lnTo>
                  <a:lnTo>
                    <a:pt x="2178299" y="125602"/>
                  </a:lnTo>
                  <a:lnTo>
                    <a:pt x="2178299" y="627997"/>
                  </a:lnTo>
                  <a:lnTo>
                    <a:pt x="2168429" y="676887"/>
                  </a:lnTo>
                  <a:lnTo>
                    <a:pt x="2141511" y="716811"/>
                  </a:lnTo>
                  <a:lnTo>
                    <a:pt x="2101587" y="743729"/>
                  </a:lnTo>
                  <a:lnTo>
                    <a:pt x="2052697" y="753599"/>
                  </a:lnTo>
                  <a:lnTo>
                    <a:pt x="125602" y="753599"/>
                  </a:lnTo>
                  <a:lnTo>
                    <a:pt x="76712" y="743729"/>
                  </a:lnTo>
                  <a:lnTo>
                    <a:pt x="36788" y="716811"/>
                  </a:lnTo>
                  <a:lnTo>
                    <a:pt x="9870" y="676887"/>
                  </a:lnTo>
                  <a:lnTo>
                    <a:pt x="0" y="627997"/>
                  </a:lnTo>
                  <a:lnTo>
                    <a:pt x="0" y="125602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75900" y="993974"/>
            <a:ext cx="2732405" cy="3556743"/>
          </a:xfrm>
          <a:prstGeom prst="rect">
            <a:avLst/>
          </a:prstGeom>
          <a:ln w="38099">
            <a:solidFill>
              <a:srgbClr val="00B1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615"/>
              </a:spcBef>
            </a:pPr>
            <a:r>
              <a:rPr sz="1500" b="1" u="heavy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10</a:t>
            </a:r>
            <a:r>
              <a:rPr sz="1500" b="1" u="heavy" spc="-1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 ÉCOLES </a:t>
            </a:r>
            <a:r>
              <a:rPr sz="1500" b="1" u="heavy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POUR</a:t>
            </a:r>
            <a:r>
              <a:rPr sz="1500" b="1" u="heavy" spc="-1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heavy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4</a:t>
            </a:r>
            <a:r>
              <a:rPr sz="1500" b="1" u="heavy" spc="-1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heavy" spc="-10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CONCOURS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 dirty="0">
              <a:latin typeface="Calibri"/>
              <a:cs typeface="Calibri"/>
            </a:endParaRPr>
          </a:p>
          <a:p>
            <a:pPr marL="399415" marR="484505">
              <a:lnSpc>
                <a:spcPts val="1430"/>
              </a:lnSpc>
            </a:pPr>
            <a:r>
              <a:rPr sz="1200" b="1" spc="-10" dirty="0">
                <a:latin typeface="Calibri"/>
                <a:cs typeface="Calibri"/>
              </a:rPr>
              <a:t>Concours </a:t>
            </a:r>
            <a:r>
              <a:rPr sz="1200" b="1" spc="-5" dirty="0">
                <a:latin typeface="Calibri"/>
                <a:cs typeface="Calibri"/>
              </a:rPr>
              <a:t>commun </a:t>
            </a:r>
            <a:r>
              <a:rPr sz="1200" spc="-5" dirty="0">
                <a:latin typeface="Calibri"/>
                <a:cs typeface="Calibri"/>
              </a:rPr>
              <a:t>(Aix, </a:t>
            </a:r>
            <a:r>
              <a:rPr sz="1200" spc="-20" dirty="0">
                <a:latin typeface="Calibri"/>
                <a:cs typeface="Calibri"/>
              </a:rPr>
              <a:t>Lyon,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Lille,</a:t>
            </a:r>
            <a:r>
              <a:rPr sz="1200" spc="-10" dirty="0">
                <a:latin typeface="Calibri"/>
                <a:cs typeface="Calibri"/>
              </a:rPr>
              <a:t> Rennes, </a:t>
            </a:r>
            <a:r>
              <a:rPr sz="1200" spc="-5" dirty="0">
                <a:latin typeface="Calibri"/>
                <a:cs typeface="Calibri"/>
              </a:rPr>
              <a:t>St</a:t>
            </a:r>
            <a:endParaRPr sz="1200" dirty="0">
              <a:latin typeface="Calibri"/>
              <a:cs typeface="Calibri"/>
            </a:endParaRPr>
          </a:p>
          <a:p>
            <a:pPr marL="399415">
              <a:lnSpc>
                <a:spcPts val="1365"/>
              </a:lnSpc>
            </a:pPr>
            <a:r>
              <a:rPr sz="1200" spc="-10" dirty="0">
                <a:latin typeface="Calibri"/>
                <a:cs typeface="Calibri"/>
              </a:rPr>
              <a:t>Germain-en-Laye,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Strasbourg,</a:t>
            </a:r>
            <a:endParaRPr sz="1200" dirty="0">
              <a:latin typeface="Calibri"/>
              <a:cs typeface="Calibri"/>
            </a:endParaRPr>
          </a:p>
          <a:p>
            <a:pPr marL="399415">
              <a:lnSpc>
                <a:spcPts val="1435"/>
              </a:lnSpc>
            </a:pPr>
            <a:r>
              <a:rPr sz="1200" spc="-20" dirty="0">
                <a:latin typeface="Calibri"/>
                <a:cs typeface="Calibri"/>
              </a:rPr>
              <a:t>Toulouse) </a:t>
            </a:r>
            <a:r>
              <a:rPr sz="1200" spc="-5" dirty="0">
                <a:latin typeface="Calibri"/>
                <a:cs typeface="Calibri"/>
              </a:rPr>
              <a:t>vacances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avril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 marL="399415" marR="424815">
              <a:lnSpc>
                <a:spcPts val="1430"/>
              </a:lnSpc>
            </a:pPr>
            <a:r>
              <a:rPr sz="1200" b="1" spc="-20" dirty="0">
                <a:latin typeface="Calibri"/>
                <a:cs typeface="Calibri"/>
              </a:rPr>
              <a:t>PARIS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admissibilité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dossier,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admission </a:t>
            </a:r>
            <a:r>
              <a:rPr sz="1200" spc="-5" dirty="0">
                <a:latin typeface="Calibri"/>
                <a:cs typeface="Calibri"/>
              </a:rPr>
              <a:t>par </a:t>
            </a:r>
            <a:r>
              <a:rPr sz="1200" spc="-10" dirty="0">
                <a:latin typeface="Calibri"/>
                <a:cs typeface="Calibri"/>
              </a:rPr>
              <a:t>grand oral </a:t>
            </a:r>
            <a:r>
              <a:rPr sz="1200" spc="-5" dirty="0">
                <a:latin typeface="Calibri"/>
                <a:cs typeface="Calibri"/>
              </a:rPr>
              <a:t>en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mai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399415" marR="649605" indent="34290">
              <a:lnSpc>
                <a:spcPts val="1430"/>
              </a:lnSpc>
              <a:spcBef>
                <a:spcPts val="905"/>
              </a:spcBef>
            </a:pPr>
            <a:r>
              <a:rPr sz="1200" b="1" spc="-10" dirty="0">
                <a:latin typeface="Calibri"/>
                <a:cs typeface="Calibri"/>
              </a:rPr>
              <a:t>Bordeaux </a:t>
            </a:r>
            <a:r>
              <a:rPr sz="1200" spc="-5" dirty="0">
                <a:latin typeface="Calibri"/>
                <a:cs typeface="Calibri"/>
              </a:rPr>
              <a:t>admissibilité sur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dossier</a:t>
            </a:r>
            <a:r>
              <a:rPr sz="1200" spc="-15" dirty="0" smtClean="0">
                <a:latin typeface="Calibri"/>
                <a:cs typeface="Calibri"/>
              </a:rPr>
              <a:t>,</a:t>
            </a:r>
            <a:r>
              <a:rPr lang="fr-FR" sz="1200" spc="-15" dirty="0" smtClean="0">
                <a:latin typeface="Calibri"/>
                <a:cs typeface="Calibri"/>
              </a:rPr>
              <a:t> </a:t>
            </a:r>
            <a:r>
              <a:rPr sz="1200" spc="-15" dirty="0" smtClean="0">
                <a:latin typeface="Calibri"/>
                <a:cs typeface="Calibri"/>
              </a:rPr>
              <a:t>admission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sur </a:t>
            </a:r>
            <a:r>
              <a:rPr sz="1200" spc="-10" dirty="0">
                <a:latin typeface="Calibri"/>
                <a:cs typeface="Calibri"/>
              </a:rPr>
              <a:t>oral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entre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25/4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6/5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Calibri"/>
              <a:cs typeface="Calibri"/>
            </a:endParaRPr>
          </a:p>
          <a:p>
            <a:pPr marL="399415" marR="702945">
              <a:lnSpc>
                <a:spcPts val="1430"/>
              </a:lnSpc>
            </a:pPr>
            <a:r>
              <a:rPr sz="1200" b="1" spc="-10" dirty="0">
                <a:latin typeface="Calibri"/>
                <a:cs typeface="Calibri"/>
              </a:rPr>
              <a:t>Grenoble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admissibilité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sur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dossier,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admission</a:t>
            </a:r>
            <a:r>
              <a:rPr sz="1200" spc="-10" dirty="0">
                <a:latin typeface="Calibri"/>
                <a:cs typeface="Calibri"/>
              </a:rPr>
              <a:t> oral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47512" y="2128121"/>
            <a:ext cx="1555750" cy="374015"/>
            <a:chOff x="547512" y="2128121"/>
            <a:chExt cx="1555750" cy="374015"/>
          </a:xfrm>
        </p:grpSpPr>
        <p:sp>
          <p:nvSpPr>
            <p:cNvPr id="26" name="object 26"/>
            <p:cNvSpPr/>
            <p:nvPr/>
          </p:nvSpPr>
          <p:spPr>
            <a:xfrm>
              <a:off x="552275" y="2132884"/>
              <a:ext cx="1546225" cy="364490"/>
            </a:xfrm>
            <a:custGeom>
              <a:avLst/>
              <a:gdLst/>
              <a:ahLst/>
              <a:cxnLst/>
              <a:rect l="l" t="t" r="r" b="b"/>
              <a:pathLst>
                <a:path w="1546225" h="364489">
                  <a:moveTo>
                    <a:pt x="1484898" y="364199"/>
                  </a:moveTo>
                  <a:lnTo>
                    <a:pt x="60701" y="364199"/>
                  </a:lnTo>
                  <a:lnTo>
                    <a:pt x="37073" y="359429"/>
                  </a:lnTo>
                  <a:lnTo>
                    <a:pt x="17778" y="346420"/>
                  </a:lnTo>
                  <a:lnTo>
                    <a:pt x="4770" y="327126"/>
                  </a:lnTo>
                  <a:lnTo>
                    <a:pt x="0" y="303498"/>
                  </a:lnTo>
                  <a:lnTo>
                    <a:pt x="0" y="60701"/>
                  </a:lnTo>
                  <a:lnTo>
                    <a:pt x="4770" y="37073"/>
                  </a:lnTo>
                  <a:lnTo>
                    <a:pt x="17778" y="17778"/>
                  </a:lnTo>
                  <a:lnTo>
                    <a:pt x="37073" y="4770"/>
                  </a:lnTo>
                  <a:lnTo>
                    <a:pt x="60701" y="0"/>
                  </a:lnTo>
                  <a:lnTo>
                    <a:pt x="1484898" y="0"/>
                  </a:lnTo>
                  <a:lnTo>
                    <a:pt x="1527820" y="17778"/>
                  </a:lnTo>
                  <a:lnTo>
                    <a:pt x="1545599" y="60701"/>
                  </a:lnTo>
                  <a:lnTo>
                    <a:pt x="1545599" y="303498"/>
                  </a:lnTo>
                  <a:lnTo>
                    <a:pt x="1540829" y="327126"/>
                  </a:lnTo>
                  <a:lnTo>
                    <a:pt x="1527820" y="346420"/>
                  </a:lnTo>
                  <a:lnTo>
                    <a:pt x="1508526" y="359429"/>
                  </a:lnTo>
                  <a:lnTo>
                    <a:pt x="1484898" y="3641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2275" y="2132884"/>
              <a:ext cx="1546225" cy="364490"/>
            </a:xfrm>
            <a:custGeom>
              <a:avLst/>
              <a:gdLst/>
              <a:ahLst/>
              <a:cxnLst/>
              <a:rect l="l" t="t" r="r" b="b"/>
              <a:pathLst>
                <a:path w="1546225" h="364489">
                  <a:moveTo>
                    <a:pt x="0" y="60701"/>
                  </a:moveTo>
                  <a:lnTo>
                    <a:pt x="4770" y="37073"/>
                  </a:lnTo>
                  <a:lnTo>
                    <a:pt x="17778" y="17778"/>
                  </a:lnTo>
                  <a:lnTo>
                    <a:pt x="37073" y="4770"/>
                  </a:lnTo>
                  <a:lnTo>
                    <a:pt x="60701" y="0"/>
                  </a:lnTo>
                  <a:lnTo>
                    <a:pt x="1484898" y="0"/>
                  </a:lnTo>
                  <a:lnTo>
                    <a:pt x="1527820" y="17778"/>
                  </a:lnTo>
                  <a:lnTo>
                    <a:pt x="1545599" y="60701"/>
                  </a:lnTo>
                  <a:lnTo>
                    <a:pt x="1545599" y="303498"/>
                  </a:lnTo>
                  <a:lnTo>
                    <a:pt x="1540829" y="327126"/>
                  </a:lnTo>
                  <a:lnTo>
                    <a:pt x="1527820" y="346420"/>
                  </a:lnTo>
                  <a:lnTo>
                    <a:pt x="1508526" y="359429"/>
                  </a:lnTo>
                  <a:lnTo>
                    <a:pt x="1484898" y="364199"/>
                  </a:lnTo>
                  <a:lnTo>
                    <a:pt x="60701" y="364199"/>
                  </a:lnTo>
                  <a:lnTo>
                    <a:pt x="37073" y="359429"/>
                  </a:lnTo>
                  <a:lnTo>
                    <a:pt x="17778" y="346420"/>
                  </a:lnTo>
                  <a:lnTo>
                    <a:pt x="4770" y="327126"/>
                  </a:lnTo>
                  <a:lnTo>
                    <a:pt x="0" y="303498"/>
                  </a:lnTo>
                  <a:lnTo>
                    <a:pt x="0" y="60701"/>
                  </a:lnTo>
                  <a:close/>
                </a:path>
              </a:pathLst>
            </a:custGeom>
            <a:ln w="9524">
              <a:solidFill>
                <a:srgbClr val="F4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47512" y="1669091"/>
            <a:ext cx="1555750" cy="374015"/>
            <a:chOff x="547512" y="1669091"/>
            <a:chExt cx="1555750" cy="374015"/>
          </a:xfrm>
        </p:grpSpPr>
        <p:sp>
          <p:nvSpPr>
            <p:cNvPr id="29" name="object 29"/>
            <p:cNvSpPr/>
            <p:nvPr/>
          </p:nvSpPr>
          <p:spPr>
            <a:xfrm>
              <a:off x="552275" y="1673854"/>
              <a:ext cx="1546225" cy="364490"/>
            </a:xfrm>
            <a:custGeom>
              <a:avLst/>
              <a:gdLst/>
              <a:ahLst/>
              <a:cxnLst/>
              <a:rect l="l" t="t" r="r" b="b"/>
              <a:pathLst>
                <a:path w="1546225" h="364489">
                  <a:moveTo>
                    <a:pt x="1484898" y="364199"/>
                  </a:moveTo>
                  <a:lnTo>
                    <a:pt x="60701" y="364199"/>
                  </a:lnTo>
                  <a:lnTo>
                    <a:pt x="37073" y="359429"/>
                  </a:lnTo>
                  <a:lnTo>
                    <a:pt x="17778" y="346421"/>
                  </a:lnTo>
                  <a:lnTo>
                    <a:pt x="4770" y="327126"/>
                  </a:lnTo>
                  <a:lnTo>
                    <a:pt x="0" y="303498"/>
                  </a:lnTo>
                  <a:lnTo>
                    <a:pt x="0" y="60701"/>
                  </a:lnTo>
                  <a:lnTo>
                    <a:pt x="4770" y="37073"/>
                  </a:lnTo>
                  <a:lnTo>
                    <a:pt x="17778" y="17778"/>
                  </a:lnTo>
                  <a:lnTo>
                    <a:pt x="37073" y="4770"/>
                  </a:lnTo>
                  <a:lnTo>
                    <a:pt x="60701" y="0"/>
                  </a:lnTo>
                  <a:lnTo>
                    <a:pt x="1484898" y="0"/>
                  </a:lnTo>
                  <a:lnTo>
                    <a:pt x="1527820" y="17778"/>
                  </a:lnTo>
                  <a:lnTo>
                    <a:pt x="1545599" y="60701"/>
                  </a:lnTo>
                  <a:lnTo>
                    <a:pt x="1545599" y="303498"/>
                  </a:lnTo>
                  <a:lnTo>
                    <a:pt x="1540829" y="327126"/>
                  </a:lnTo>
                  <a:lnTo>
                    <a:pt x="1527820" y="346421"/>
                  </a:lnTo>
                  <a:lnTo>
                    <a:pt x="1508526" y="359429"/>
                  </a:lnTo>
                  <a:lnTo>
                    <a:pt x="1484898" y="3641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2275" y="1673854"/>
              <a:ext cx="1546225" cy="364490"/>
            </a:xfrm>
            <a:custGeom>
              <a:avLst/>
              <a:gdLst/>
              <a:ahLst/>
              <a:cxnLst/>
              <a:rect l="l" t="t" r="r" b="b"/>
              <a:pathLst>
                <a:path w="1546225" h="364489">
                  <a:moveTo>
                    <a:pt x="0" y="60701"/>
                  </a:moveTo>
                  <a:lnTo>
                    <a:pt x="4770" y="37073"/>
                  </a:lnTo>
                  <a:lnTo>
                    <a:pt x="17778" y="17778"/>
                  </a:lnTo>
                  <a:lnTo>
                    <a:pt x="37073" y="4770"/>
                  </a:lnTo>
                  <a:lnTo>
                    <a:pt x="60701" y="0"/>
                  </a:lnTo>
                  <a:lnTo>
                    <a:pt x="1484898" y="0"/>
                  </a:lnTo>
                  <a:lnTo>
                    <a:pt x="1527820" y="17778"/>
                  </a:lnTo>
                  <a:lnTo>
                    <a:pt x="1545599" y="60701"/>
                  </a:lnTo>
                  <a:lnTo>
                    <a:pt x="1545599" y="303498"/>
                  </a:lnTo>
                  <a:lnTo>
                    <a:pt x="1540829" y="327126"/>
                  </a:lnTo>
                  <a:lnTo>
                    <a:pt x="1527820" y="346421"/>
                  </a:lnTo>
                  <a:lnTo>
                    <a:pt x="1508526" y="359429"/>
                  </a:lnTo>
                  <a:lnTo>
                    <a:pt x="1484898" y="364199"/>
                  </a:lnTo>
                  <a:lnTo>
                    <a:pt x="60701" y="364199"/>
                  </a:lnTo>
                  <a:lnTo>
                    <a:pt x="37073" y="359429"/>
                  </a:lnTo>
                  <a:lnTo>
                    <a:pt x="17778" y="346421"/>
                  </a:lnTo>
                  <a:lnTo>
                    <a:pt x="4770" y="327126"/>
                  </a:lnTo>
                  <a:lnTo>
                    <a:pt x="0" y="303498"/>
                  </a:lnTo>
                  <a:lnTo>
                    <a:pt x="0" y="60701"/>
                  </a:lnTo>
                  <a:close/>
                </a:path>
              </a:pathLst>
            </a:custGeom>
            <a:ln w="9524">
              <a:solidFill>
                <a:srgbClr val="F4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7512" y="2566984"/>
            <a:ext cx="1555750" cy="1367155"/>
            <a:chOff x="547512" y="2566984"/>
            <a:chExt cx="1555750" cy="1367155"/>
          </a:xfrm>
        </p:grpSpPr>
        <p:sp>
          <p:nvSpPr>
            <p:cNvPr id="32" name="object 32"/>
            <p:cNvSpPr/>
            <p:nvPr/>
          </p:nvSpPr>
          <p:spPr>
            <a:xfrm>
              <a:off x="552275" y="2571746"/>
              <a:ext cx="1546225" cy="1357630"/>
            </a:xfrm>
            <a:custGeom>
              <a:avLst/>
              <a:gdLst/>
              <a:ahLst/>
              <a:cxnLst/>
              <a:rect l="l" t="t" r="r" b="b"/>
              <a:pathLst>
                <a:path w="1546225" h="1357629">
                  <a:moveTo>
                    <a:pt x="1319395" y="1357200"/>
                  </a:moveTo>
                  <a:lnTo>
                    <a:pt x="226204" y="1357200"/>
                  </a:lnTo>
                  <a:lnTo>
                    <a:pt x="180616" y="1352604"/>
                  </a:lnTo>
                  <a:lnTo>
                    <a:pt x="138155" y="1339423"/>
                  </a:lnTo>
                  <a:lnTo>
                    <a:pt x="99731" y="1318568"/>
                  </a:lnTo>
                  <a:lnTo>
                    <a:pt x="66253" y="1290946"/>
                  </a:lnTo>
                  <a:lnTo>
                    <a:pt x="38632" y="1257468"/>
                  </a:lnTo>
                  <a:lnTo>
                    <a:pt x="17776" y="1219044"/>
                  </a:lnTo>
                  <a:lnTo>
                    <a:pt x="4595" y="1176583"/>
                  </a:lnTo>
                  <a:lnTo>
                    <a:pt x="0" y="1130995"/>
                  </a:lnTo>
                  <a:lnTo>
                    <a:pt x="0" y="226204"/>
                  </a:lnTo>
                  <a:lnTo>
                    <a:pt x="4595" y="180616"/>
                  </a:lnTo>
                  <a:lnTo>
                    <a:pt x="17776" y="138155"/>
                  </a:lnTo>
                  <a:lnTo>
                    <a:pt x="38632" y="99731"/>
                  </a:lnTo>
                  <a:lnTo>
                    <a:pt x="66253" y="66253"/>
                  </a:lnTo>
                  <a:lnTo>
                    <a:pt x="99731" y="38632"/>
                  </a:lnTo>
                  <a:lnTo>
                    <a:pt x="138155" y="17776"/>
                  </a:lnTo>
                  <a:lnTo>
                    <a:pt x="180616" y="4595"/>
                  </a:lnTo>
                  <a:lnTo>
                    <a:pt x="226204" y="0"/>
                  </a:lnTo>
                  <a:lnTo>
                    <a:pt x="1319395" y="0"/>
                  </a:lnTo>
                  <a:lnTo>
                    <a:pt x="1363731" y="4386"/>
                  </a:lnTo>
                  <a:lnTo>
                    <a:pt x="1405960" y="17218"/>
                  </a:lnTo>
                  <a:lnTo>
                    <a:pt x="1444893" y="38005"/>
                  </a:lnTo>
                  <a:lnTo>
                    <a:pt x="1479346" y="66253"/>
                  </a:lnTo>
                  <a:lnTo>
                    <a:pt x="1507594" y="100706"/>
                  </a:lnTo>
                  <a:lnTo>
                    <a:pt x="1528381" y="139639"/>
                  </a:lnTo>
                  <a:lnTo>
                    <a:pt x="1541213" y="181868"/>
                  </a:lnTo>
                  <a:lnTo>
                    <a:pt x="1545599" y="226204"/>
                  </a:lnTo>
                  <a:lnTo>
                    <a:pt x="1545599" y="1130995"/>
                  </a:lnTo>
                  <a:lnTo>
                    <a:pt x="1541004" y="1176583"/>
                  </a:lnTo>
                  <a:lnTo>
                    <a:pt x="1527823" y="1219044"/>
                  </a:lnTo>
                  <a:lnTo>
                    <a:pt x="1506967" y="1257468"/>
                  </a:lnTo>
                  <a:lnTo>
                    <a:pt x="1479346" y="1290946"/>
                  </a:lnTo>
                  <a:lnTo>
                    <a:pt x="1445868" y="1318568"/>
                  </a:lnTo>
                  <a:lnTo>
                    <a:pt x="1407444" y="1339423"/>
                  </a:lnTo>
                  <a:lnTo>
                    <a:pt x="1364983" y="1352604"/>
                  </a:lnTo>
                  <a:lnTo>
                    <a:pt x="1319395" y="135720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2275" y="2571746"/>
              <a:ext cx="1546225" cy="1357630"/>
            </a:xfrm>
            <a:custGeom>
              <a:avLst/>
              <a:gdLst/>
              <a:ahLst/>
              <a:cxnLst/>
              <a:rect l="l" t="t" r="r" b="b"/>
              <a:pathLst>
                <a:path w="1546225" h="1357629">
                  <a:moveTo>
                    <a:pt x="0" y="226204"/>
                  </a:moveTo>
                  <a:lnTo>
                    <a:pt x="4595" y="180616"/>
                  </a:lnTo>
                  <a:lnTo>
                    <a:pt x="17776" y="138155"/>
                  </a:lnTo>
                  <a:lnTo>
                    <a:pt x="38632" y="99731"/>
                  </a:lnTo>
                  <a:lnTo>
                    <a:pt x="66253" y="66253"/>
                  </a:lnTo>
                  <a:lnTo>
                    <a:pt x="99731" y="38632"/>
                  </a:lnTo>
                  <a:lnTo>
                    <a:pt x="138155" y="17776"/>
                  </a:lnTo>
                  <a:lnTo>
                    <a:pt x="180616" y="4595"/>
                  </a:lnTo>
                  <a:lnTo>
                    <a:pt x="226204" y="0"/>
                  </a:lnTo>
                  <a:lnTo>
                    <a:pt x="1319395" y="0"/>
                  </a:lnTo>
                  <a:lnTo>
                    <a:pt x="1363731" y="4386"/>
                  </a:lnTo>
                  <a:lnTo>
                    <a:pt x="1405960" y="17218"/>
                  </a:lnTo>
                  <a:lnTo>
                    <a:pt x="1444893" y="38005"/>
                  </a:lnTo>
                  <a:lnTo>
                    <a:pt x="1479346" y="66253"/>
                  </a:lnTo>
                  <a:lnTo>
                    <a:pt x="1507594" y="100706"/>
                  </a:lnTo>
                  <a:lnTo>
                    <a:pt x="1528381" y="139639"/>
                  </a:lnTo>
                  <a:lnTo>
                    <a:pt x="1541213" y="181868"/>
                  </a:lnTo>
                  <a:lnTo>
                    <a:pt x="1545599" y="226204"/>
                  </a:lnTo>
                  <a:lnTo>
                    <a:pt x="1545599" y="1130995"/>
                  </a:lnTo>
                  <a:lnTo>
                    <a:pt x="1541004" y="1176583"/>
                  </a:lnTo>
                  <a:lnTo>
                    <a:pt x="1527823" y="1219044"/>
                  </a:lnTo>
                  <a:lnTo>
                    <a:pt x="1506967" y="1257468"/>
                  </a:lnTo>
                  <a:lnTo>
                    <a:pt x="1479346" y="1290946"/>
                  </a:lnTo>
                  <a:lnTo>
                    <a:pt x="1445868" y="1318568"/>
                  </a:lnTo>
                  <a:lnTo>
                    <a:pt x="1407444" y="1339423"/>
                  </a:lnTo>
                  <a:lnTo>
                    <a:pt x="1364983" y="1352604"/>
                  </a:lnTo>
                  <a:lnTo>
                    <a:pt x="1319395" y="1357200"/>
                  </a:lnTo>
                  <a:lnTo>
                    <a:pt x="226204" y="1357200"/>
                  </a:lnTo>
                  <a:lnTo>
                    <a:pt x="180616" y="1352604"/>
                  </a:lnTo>
                  <a:lnTo>
                    <a:pt x="138155" y="1339423"/>
                  </a:lnTo>
                  <a:lnTo>
                    <a:pt x="99731" y="1318568"/>
                  </a:lnTo>
                  <a:lnTo>
                    <a:pt x="66253" y="1290946"/>
                  </a:lnTo>
                  <a:lnTo>
                    <a:pt x="38632" y="1257468"/>
                  </a:lnTo>
                  <a:lnTo>
                    <a:pt x="17776" y="1219044"/>
                  </a:lnTo>
                  <a:lnTo>
                    <a:pt x="4595" y="1176583"/>
                  </a:lnTo>
                  <a:lnTo>
                    <a:pt x="0" y="1130995"/>
                  </a:lnTo>
                  <a:lnTo>
                    <a:pt x="0" y="226204"/>
                  </a:lnTo>
                  <a:close/>
                </a:path>
              </a:pathLst>
            </a:custGeom>
            <a:ln w="9524">
              <a:solidFill>
                <a:srgbClr val="F4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47512" y="4490241"/>
            <a:ext cx="1555750" cy="320040"/>
            <a:chOff x="547512" y="4490241"/>
            <a:chExt cx="1555750" cy="320040"/>
          </a:xfrm>
        </p:grpSpPr>
        <p:sp>
          <p:nvSpPr>
            <p:cNvPr id="35" name="object 35"/>
            <p:cNvSpPr/>
            <p:nvPr/>
          </p:nvSpPr>
          <p:spPr>
            <a:xfrm>
              <a:off x="552275" y="4495003"/>
              <a:ext cx="1546225" cy="310515"/>
            </a:xfrm>
            <a:custGeom>
              <a:avLst/>
              <a:gdLst/>
              <a:ahLst/>
              <a:cxnLst/>
              <a:rect l="l" t="t" r="r" b="b"/>
              <a:pathLst>
                <a:path w="1546225" h="310514">
                  <a:moveTo>
                    <a:pt x="1493898" y="310199"/>
                  </a:moveTo>
                  <a:lnTo>
                    <a:pt x="51701" y="310199"/>
                  </a:lnTo>
                  <a:lnTo>
                    <a:pt x="31576" y="306137"/>
                  </a:lnTo>
                  <a:lnTo>
                    <a:pt x="15142" y="295057"/>
                  </a:lnTo>
                  <a:lnTo>
                    <a:pt x="4062" y="278623"/>
                  </a:lnTo>
                  <a:lnTo>
                    <a:pt x="0" y="258499"/>
                  </a:lnTo>
                  <a:lnTo>
                    <a:pt x="0" y="51701"/>
                  </a:lnTo>
                  <a:lnTo>
                    <a:pt x="4062" y="31576"/>
                  </a:lnTo>
                  <a:lnTo>
                    <a:pt x="15142" y="15142"/>
                  </a:lnTo>
                  <a:lnTo>
                    <a:pt x="31576" y="4062"/>
                  </a:lnTo>
                  <a:lnTo>
                    <a:pt x="51701" y="0"/>
                  </a:lnTo>
                  <a:lnTo>
                    <a:pt x="1493898" y="0"/>
                  </a:lnTo>
                  <a:lnTo>
                    <a:pt x="1530457" y="15143"/>
                  </a:lnTo>
                  <a:lnTo>
                    <a:pt x="1545599" y="51701"/>
                  </a:lnTo>
                  <a:lnTo>
                    <a:pt x="1545599" y="258499"/>
                  </a:lnTo>
                  <a:lnTo>
                    <a:pt x="1541537" y="278623"/>
                  </a:lnTo>
                  <a:lnTo>
                    <a:pt x="1530457" y="295057"/>
                  </a:lnTo>
                  <a:lnTo>
                    <a:pt x="1514023" y="306137"/>
                  </a:lnTo>
                  <a:lnTo>
                    <a:pt x="1493898" y="3101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2275" y="4495003"/>
              <a:ext cx="1546225" cy="310515"/>
            </a:xfrm>
            <a:custGeom>
              <a:avLst/>
              <a:gdLst/>
              <a:ahLst/>
              <a:cxnLst/>
              <a:rect l="l" t="t" r="r" b="b"/>
              <a:pathLst>
                <a:path w="1546225" h="310514">
                  <a:moveTo>
                    <a:pt x="0" y="51701"/>
                  </a:moveTo>
                  <a:lnTo>
                    <a:pt x="4062" y="31576"/>
                  </a:lnTo>
                  <a:lnTo>
                    <a:pt x="15142" y="15143"/>
                  </a:lnTo>
                  <a:lnTo>
                    <a:pt x="31576" y="4062"/>
                  </a:lnTo>
                  <a:lnTo>
                    <a:pt x="51701" y="0"/>
                  </a:lnTo>
                  <a:lnTo>
                    <a:pt x="1493898" y="0"/>
                  </a:lnTo>
                  <a:lnTo>
                    <a:pt x="1530456" y="15142"/>
                  </a:lnTo>
                  <a:lnTo>
                    <a:pt x="1545599" y="51701"/>
                  </a:lnTo>
                  <a:lnTo>
                    <a:pt x="1545599" y="258499"/>
                  </a:lnTo>
                  <a:lnTo>
                    <a:pt x="1541537" y="278623"/>
                  </a:lnTo>
                  <a:lnTo>
                    <a:pt x="1530457" y="295057"/>
                  </a:lnTo>
                  <a:lnTo>
                    <a:pt x="1514023" y="306137"/>
                  </a:lnTo>
                  <a:lnTo>
                    <a:pt x="1493898" y="310199"/>
                  </a:lnTo>
                  <a:lnTo>
                    <a:pt x="51701" y="310199"/>
                  </a:lnTo>
                  <a:lnTo>
                    <a:pt x="31576" y="306137"/>
                  </a:lnTo>
                  <a:lnTo>
                    <a:pt x="15142" y="295057"/>
                  </a:lnTo>
                  <a:lnTo>
                    <a:pt x="4062" y="278623"/>
                  </a:lnTo>
                  <a:lnTo>
                    <a:pt x="0" y="258499"/>
                  </a:lnTo>
                  <a:lnTo>
                    <a:pt x="0" y="51701"/>
                  </a:lnTo>
                  <a:close/>
                </a:path>
              </a:pathLst>
            </a:custGeom>
            <a:ln w="9524">
              <a:solidFill>
                <a:srgbClr val="F4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47512" y="4051989"/>
            <a:ext cx="1555750" cy="374015"/>
            <a:chOff x="547512" y="4051989"/>
            <a:chExt cx="1555750" cy="374015"/>
          </a:xfrm>
        </p:grpSpPr>
        <p:sp>
          <p:nvSpPr>
            <p:cNvPr id="38" name="object 38"/>
            <p:cNvSpPr/>
            <p:nvPr/>
          </p:nvSpPr>
          <p:spPr>
            <a:xfrm>
              <a:off x="552275" y="4056752"/>
              <a:ext cx="1546225" cy="364490"/>
            </a:xfrm>
            <a:custGeom>
              <a:avLst/>
              <a:gdLst/>
              <a:ahLst/>
              <a:cxnLst/>
              <a:rect l="l" t="t" r="r" b="b"/>
              <a:pathLst>
                <a:path w="1546225" h="364489">
                  <a:moveTo>
                    <a:pt x="1484898" y="364199"/>
                  </a:moveTo>
                  <a:lnTo>
                    <a:pt x="60701" y="364199"/>
                  </a:lnTo>
                  <a:lnTo>
                    <a:pt x="37073" y="359429"/>
                  </a:lnTo>
                  <a:lnTo>
                    <a:pt x="17778" y="346420"/>
                  </a:lnTo>
                  <a:lnTo>
                    <a:pt x="4770" y="327126"/>
                  </a:lnTo>
                  <a:lnTo>
                    <a:pt x="0" y="303498"/>
                  </a:lnTo>
                  <a:lnTo>
                    <a:pt x="0" y="60700"/>
                  </a:lnTo>
                  <a:lnTo>
                    <a:pt x="4770" y="37073"/>
                  </a:lnTo>
                  <a:lnTo>
                    <a:pt x="17778" y="17778"/>
                  </a:lnTo>
                  <a:lnTo>
                    <a:pt x="37073" y="4770"/>
                  </a:lnTo>
                  <a:lnTo>
                    <a:pt x="60701" y="0"/>
                  </a:lnTo>
                  <a:lnTo>
                    <a:pt x="1484898" y="0"/>
                  </a:lnTo>
                  <a:lnTo>
                    <a:pt x="1527820" y="17778"/>
                  </a:lnTo>
                  <a:lnTo>
                    <a:pt x="1545599" y="60700"/>
                  </a:lnTo>
                  <a:lnTo>
                    <a:pt x="1545599" y="303498"/>
                  </a:lnTo>
                  <a:lnTo>
                    <a:pt x="1540829" y="327126"/>
                  </a:lnTo>
                  <a:lnTo>
                    <a:pt x="1527820" y="346420"/>
                  </a:lnTo>
                  <a:lnTo>
                    <a:pt x="1508526" y="359429"/>
                  </a:lnTo>
                  <a:lnTo>
                    <a:pt x="1484898" y="3641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2275" y="4056752"/>
              <a:ext cx="1546225" cy="364490"/>
            </a:xfrm>
            <a:custGeom>
              <a:avLst/>
              <a:gdLst/>
              <a:ahLst/>
              <a:cxnLst/>
              <a:rect l="l" t="t" r="r" b="b"/>
              <a:pathLst>
                <a:path w="1546225" h="364489">
                  <a:moveTo>
                    <a:pt x="0" y="60700"/>
                  </a:moveTo>
                  <a:lnTo>
                    <a:pt x="4770" y="37073"/>
                  </a:lnTo>
                  <a:lnTo>
                    <a:pt x="17778" y="17778"/>
                  </a:lnTo>
                  <a:lnTo>
                    <a:pt x="37073" y="4770"/>
                  </a:lnTo>
                  <a:lnTo>
                    <a:pt x="60701" y="0"/>
                  </a:lnTo>
                  <a:lnTo>
                    <a:pt x="1484898" y="0"/>
                  </a:lnTo>
                  <a:lnTo>
                    <a:pt x="1527820" y="17778"/>
                  </a:lnTo>
                  <a:lnTo>
                    <a:pt x="1545599" y="60700"/>
                  </a:lnTo>
                  <a:lnTo>
                    <a:pt x="1545599" y="303498"/>
                  </a:lnTo>
                  <a:lnTo>
                    <a:pt x="1540829" y="327126"/>
                  </a:lnTo>
                  <a:lnTo>
                    <a:pt x="1527820" y="346420"/>
                  </a:lnTo>
                  <a:lnTo>
                    <a:pt x="1508526" y="359429"/>
                  </a:lnTo>
                  <a:lnTo>
                    <a:pt x="1484898" y="364199"/>
                  </a:lnTo>
                  <a:lnTo>
                    <a:pt x="60701" y="364199"/>
                  </a:lnTo>
                  <a:lnTo>
                    <a:pt x="37073" y="359429"/>
                  </a:lnTo>
                  <a:lnTo>
                    <a:pt x="17778" y="346420"/>
                  </a:lnTo>
                  <a:lnTo>
                    <a:pt x="4770" y="327126"/>
                  </a:lnTo>
                  <a:lnTo>
                    <a:pt x="0" y="303498"/>
                  </a:lnTo>
                  <a:lnTo>
                    <a:pt x="0" y="60700"/>
                  </a:lnTo>
                  <a:close/>
                </a:path>
              </a:pathLst>
            </a:custGeom>
            <a:ln w="9524">
              <a:solidFill>
                <a:srgbClr val="F4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06250" y="1060000"/>
            <a:ext cx="2178685" cy="3823970"/>
          </a:xfrm>
          <a:prstGeom prst="rect">
            <a:avLst/>
          </a:prstGeom>
          <a:ln w="38099">
            <a:solidFill>
              <a:srgbClr val="00B1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430"/>
              </a:spcBef>
            </a:pPr>
            <a:r>
              <a:rPr sz="1500" b="1" u="heavy" spc="-10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POURQUOI</a:t>
            </a:r>
            <a:r>
              <a:rPr sz="1500" b="1" u="heavy" spc="-20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heavy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SCIENCE</a:t>
            </a:r>
            <a:r>
              <a:rPr sz="1500" b="1" u="heavy" spc="-1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heavy" spc="-5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PO</a:t>
            </a:r>
            <a:r>
              <a:rPr sz="1500" b="1" u="heavy" spc="-20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heavy" dirty="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?</a:t>
            </a:r>
            <a:endParaRPr sz="1500" dirty="0">
              <a:latin typeface="Calibri"/>
              <a:cs typeface="Calibri"/>
            </a:endParaRPr>
          </a:p>
          <a:p>
            <a:pPr marL="455295" marR="589280" algn="ctr">
              <a:lnSpc>
                <a:spcPct val="304400"/>
              </a:lnSpc>
              <a:spcBef>
                <a:spcPts val="945"/>
              </a:spcBef>
            </a:pPr>
            <a:r>
              <a:rPr sz="1000" b="1" spc="-10" dirty="0">
                <a:latin typeface="Calibri"/>
                <a:cs typeface="Calibri"/>
              </a:rPr>
              <a:t>PLURIDISCIPLINARITÉ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GRANDE </a:t>
            </a:r>
            <a:r>
              <a:rPr sz="1000" b="1" spc="-10" dirty="0">
                <a:latin typeface="Calibri"/>
                <a:cs typeface="Calibri"/>
              </a:rPr>
              <a:t>ECOLE </a:t>
            </a:r>
            <a:r>
              <a:rPr sz="1000" b="1" spc="-5" dirty="0">
                <a:latin typeface="Calibri"/>
                <a:cs typeface="Calibri"/>
              </a:rPr>
              <a:t> DÉBOUCHÉS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:</a:t>
            </a:r>
            <a:endParaRPr sz="1000" dirty="0">
              <a:latin typeface="Calibri"/>
              <a:cs typeface="Calibri"/>
            </a:endParaRPr>
          </a:p>
          <a:p>
            <a:pPr marL="458470" indent="-61594">
              <a:lnSpc>
                <a:spcPts val="1065"/>
              </a:lnSpc>
              <a:buChar char="-"/>
              <a:tabLst>
                <a:tab pos="459105" algn="l"/>
              </a:tabLst>
            </a:pPr>
            <a:r>
              <a:rPr sz="900" spc="-5" dirty="0">
                <a:latin typeface="Calibri"/>
                <a:cs typeface="Calibri"/>
              </a:rPr>
              <a:t>FONCTION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PUBLIQUE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endParaRPr sz="900" dirty="0">
              <a:latin typeface="Calibri"/>
              <a:cs typeface="Calibri"/>
            </a:endParaRPr>
          </a:p>
          <a:p>
            <a:pPr marL="397510">
              <a:lnSpc>
                <a:spcPts val="1050"/>
              </a:lnSpc>
            </a:pPr>
            <a:r>
              <a:rPr lang="fr-FR" sz="900" spc="-5" dirty="0">
                <a:latin typeface="Calibri"/>
                <a:cs typeface="Calibri"/>
              </a:rPr>
              <a:t> </a:t>
            </a:r>
            <a:r>
              <a:rPr lang="fr-FR" sz="900" spc="-5" dirty="0" smtClean="0">
                <a:latin typeface="Calibri"/>
                <a:cs typeface="Calibri"/>
              </a:rPr>
              <a:t> </a:t>
            </a:r>
            <a:r>
              <a:rPr sz="900" spc="-5" dirty="0" smtClean="0">
                <a:latin typeface="Calibri"/>
                <a:cs typeface="Calibri"/>
              </a:rPr>
              <a:t>DROIT</a:t>
            </a:r>
            <a:endParaRPr sz="900" dirty="0">
              <a:latin typeface="Calibri"/>
              <a:cs typeface="Calibri"/>
            </a:endParaRPr>
          </a:p>
          <a:p>
            <a:pPr marL="458470" indent="-61594">
              <a:lnSpc>
                <a:spcPts val="1050"/>
              </a:lnSpc>
              <a:buChar char="-"/>
              <a:tabLst>
                <a:tab pos="459105" algn="l"/>
              </a:tabLst>
            </a:pPr>
            <a:r>
              <a:rPr sz="900" spc="-10" dirty="0">
                <a:latin typeface="Calibri"/>
                <a:cs typeface="Calibri"/>
              </a:rPr>
              <a:t>BUSINESS</a:t>
            </a:r>
            <a:endParaRPr sz="900" dirty="0">
              <a:latin typeface="Calibri"/>
              <a:cs typeface="Calibri"/>
            </a:endParaRPr>
          </a:p>
          <a:p>
            <a:pPr marL="458470" indent="-61594">
              <a:lnSpc>
                <a:spcPts val="1050"/>
              </a:lnSpc>
              <a:buChar char="-"/>
              <a:tabLst>
                <a:tab pos="459105" algn="l"/>
              </a:tabLst>
            </a:pPr>
            <a:r>
              <a:rPr sz="900" spc="-15" dirty="0">
                <a:latin typeface="Calibri"/>
                <a:cs typeface="Calibri"/>
              </a:rPr>
              <a:t>COMMUNICATION</a:t>
            </a:r>
            <a:endParaRPr sz="900" dirty="0">
              <a:latin typeface="Calibri"/>
              <a:cs typeface="Calibri"/>
            </a:endParaRPr>
          </a:p>
          <a:p>
            <a:pPr marL="458470" indent="-61594">
              <a:lnSpc>
                <a:spcPts val="1050"/>
              </a:lnSpc>
              <a:buChar char="-"/>
              <a:tabLst>
                <a:tab pos="459105" algn="l"/>
              </a:tabLst>
            </a:pPr>
            <a:r>
              <a:rPr sz="900" spc="-15" dirty="0">
                <a:latin typeface="Calibri"/>
                <a:cs typeface="Calibri"/>
              </a:rPr>
              <a:t>DIPLOMATE</a:t>
            </a:r>
            <a:endParaRPr sz="900" dirty="0">
              <a:latin typeface="Calibri"/>
              <a:cs typeface="Calibri"/>
            </a:endParaRPr>
          </a:p>
          <a:p>
            <a:pPr marL="397510" marR="823594">
              <a:lnSpc>
                <a:spcPts val="1050"/>
              </a:lnSpc>
              <a:spcBef>
                <a:spcPts val="45"/>
              </a:spcBef>
              <a:buChar char="-"/>
              <a:tabLst>
                <a:tab pos="459105" algn="l"/>
              </a:tabLst>
            </a:pPr>
            <a:r>
              <a:rPr lang="fr-FR" sz="900" spc="-5" dirty="0" smtClean="0">
                <a:latin typeface="Calibri"/>
                <a:cs typeface="Calibri"/>
              </a:rPr>
              <a:t> </a:t>
            </a:r>
            <a:r>
              <a:rPr sz="900" spc="-5" dirty="0" smtClean="0">
                <a:latin typeface="Calibri"/>
                <a:cs typeface="Calibri"/>
              </a:rPr>
              <a:t>ENSEIGNEMEN</a:t>
            </a:r>
            <a:r>
              <a:rPr sz="900" dirty="0" smtClean="0">
                <a:latin typeface="Calibri"/>
                <a:cs typeface="Calibri"/>
              </a:rPr>
              <a:t>T</a:t>
            </a:r>
            <a:r>
              <a:rPr sz="900" spc="-5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  </a:t>
            </a:r>
            <a:r>
              <a:rPr lang="fr-FR" sz="900" spc="-5" dirty="0" smtClean="0">
                <a:latin typeface="Calibri"/>
                <a:cs typeface="Calibri"/>
              </a:rPr>
              <a:t>    </a:t>
            </a:r>
            <a:r>
              <a:rPr sz="900" spc="-10" dirty="0" smtClean="0">
                <a:latin typeface="Calibri"/>
                <a:cs typeface="Calibri"/>
              </a:rPr>
              <a:t>RECHERCHE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  <a:p>
            <a:pPr marR="134620" algn="ctr">
              <a:lnSpc>
                <a:spcPct val="100000"/>
              </a:lnSpc>
              <a:spcBef>
                <a:spcPts val="650"/>
              </a:spcBef>
            </a:pPr>
            <a:r>
              <a:rPr sz="1000" b="1" spc="-5" dirty="0">
                <a:latin typeface="Calibri"/>
                <a:cs typeface="Calibri"/>
              </a:rPr>
              <a:t>FRAIS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DE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SCOLARITÉ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497205" marR="631190" algn="ctr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OFFRE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LE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TEMPS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DE </a:t>
            </a:r>
            <a:r>
              <a:rPr sz="1000" b="1" spc="-2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CHOISIR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875" y="238016"/>
            <a:ext cx="4550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Les</a:t>
            </a:r>
            <a:r>
              <a:rPr sz="2400" b="1" spc="-2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364A3"/>
                </a:solidFill>
                <a:latin typeface="Times New Roman"/>
                <a:cs typeface="Times New Roman"/>
              </a:rPr>
              <a:t>différents</a:t>
            </a:r>
            <a:r>
              <a:rPr sz="2400" b="1" spc="-2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cursus</a:t>
            </a:r>
            <a:r>
              <a:rPr sz="2400" b="1" spc="-2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364A3"/>
                </a:solidFill>
                <a:latin typeface="Times New Roman"/>
                <a:cs typeface="Times New Roman"/>
              </a:rPr>
              <a:t>commerciaux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1762" y="1070287"/>
            <a:ext cx="3298825" cy="1776095"/>
            <a:chOff x="681762" y="1070287"/>
            <a:chExt cx="3298825" cy="1776095"/>
          </a:xfrm>
        </p:grpSpPr>
        <p:sp>
          <p:nvSpPr>
            <p:cNvPr id="4" name="object 4"/>
            <p:cNvSpPr/>
            <p:nvPr/>
          </p:nvSpPr>
          <p:spPr>
            <a:xfrm>
              <a:off x="686525" y="1075049"/>
              <a:ext cx="3289300" cy="1766570"/>
            </a:xfrm>
            <a:custGeom>
              <a:avLst/>
              <a:gdLst/>
              <a:ahLst/>
              <a:cxnLst/>
              <a:rect l="l" t="t" r="r" b="b"/>
              <a:pathLst>
                <a:path w="3289300" h="1766570">
                  <a:moveTo>
                    <a:pt x="2994844" y="1766099"/>
                  </a:moveTo>
                  <a:lnTo>
                    <a:pt x="294355" y="1766099"/>
                  </a:lnTo>
                  <a:lnTo>
                    <a:pt x="246609" y="1762247"/>
                  </a:lnTo>
                  <a:lnTo>
                    <a:pt x="201316" y="1751093"/>
                  </a:lnTo>
                  <a:lnTo>
                    <a:pt x="159082" y="1733244"/>
                  </a:lnTo>
                  <a:lnTo>
                    <a:pt x="120513" y="1709306"/>
                  </a:lnTo>
                  <a:lnTo>
                    <a:pt x="86214" y="1679885"/>
                  </a:lnTo>
                  <a:lnTo>
                    <a:pt x="56793" y="1645586"/>
                  </a:lnTo>
                  <a:lnTo>
                    <a:pt x="32855" y="1607017"/>
                  </a:lnTo>
                  <a:lnTo>
                    <a:pt x="15006" y="1564783"/>
                  </a:lnTo>
                  <a:lnTo>
                    <a:pt x="3852" y="1519490"/>
                  </a:lnTo>
                  <a:lnTo>
                    <a:pt x="0" y="1471744"/>
                  </a:lnTo>
                  <a:lnTo>
                    <a:pt x="0" y="294355"/>
                  </a:lnTo>
                  <a:lnTo>
                    <a:pt x="3852" y="246609"/>
                  </a:lnTo>
                  <a:lnTo>
                    <a:pt x="15006" y="201316"/>
                  </a:lnTo>
                  <a:lnTo>
                    <a:pt x="32855" y="159082"/>
                  </a:lnTo>
                  <a:lnTo>
                    <a:pt x="56793" y="120513"/>
                  </a:lnTo>
                  <a:lnTo>
                    <a:pt x="86214" y="86214"/>
                  </a:lnTo>
                  <a:lnTo>
                    <a:pt x="120513" y="56793"/>
                  </a:lnTo>
                  <a:lnTo>
                    <a:pt x="159082" y="32855"/>
                  </a:lnTo>
                  <a:lnTo>
                    <a:pt x="201316" y="15006"/>
                  </a:lnTo>
                  <a:lnTo>
                    <a:pt x="246609" y="3852"/>
                  </a:lnTo>
                  <a:lnTo>
                    <a:pt x="294355" y="0"/>
                  </a:lnTo>
                  <a:lnTo>
                    <a:pt x="2994844" y="0"/>
                  </a:lnTo>
                  <a:lnTo>
                    <a:pt x="3041169" y="3666"/>
                  </a:lnTo>
                  <a:lnTo>
                    <a:pt x="3085936" y="14449"/>
                  </a:lnTo>
                  <a:lnTo>
                    <a:pt x="3128355" y="32019"/>
                  </a:lnTo>
                  <a:lnTo>
                    <a:pt x="3167635" y="56050"/>
                  </a:lnTo>
                  <a:lnTo>
                    <a:pt x="3202984" y="86214"/>
                  </a:lnTo>
                  <a:lnTo>
                    <a:pt x="3233149" y="121564"/>
                  </a:lnTo>
                  <a:lnTo>
                    <a:pt x="3257180" y="160844"/>
                  </a:lnTo>
                  <a:lnTo>
                    <a:pt x="3274750" y="203263"/>
                  </a:lnTo>
                  <a:lnTo>
                    <a:pt x="3285533" y="248030"/>
                  </a:lnTo>
                  <a:lnTo>
                    <a:pt x="3289199" y="294355"/>
                  </a:lnTo>
                  <a:lnTo>
                    <a:pt x="3289199" y="1471744"/>
                  </a:lnTo>
                  <a:lnTo>
                    <a:pt x="3285347" y="1519490"/>
                  </a:lnTo>
                  <a:lnTo>
                    <a:pt x="3274193" y="1564783"/>
                  </a:lnTo>
                  <a:lnTo>
                    <a:pt x="3256344" y="1607017"/>
                  </a:lnTo>
                  <a:lnTo>
                    <a:pt x="3232406" y="1645586"/>
                  </a:lnTo>
                  <a:lnTo>
                    <a:pt x="3202985" y="1679885"/>
                  </a:lnTo>
                  <a:lnTo>
                    <a:pt x="3168686" y="1709306"/>
                  </a:lnTo>
                  <a:lnTo>
                    <a:pt x="3130117" y="1733244"/>
                  </a:lnTo>
                  <a:lnTo>
                    <a:pt x="3087883" y="1751093"/>
                  </a:lnTo>
                  <a:lnTo>
                    <a:pt x="3042590" y="1762247"/>
                  </a:lnTo>
                  <a:lnTo>
                    <a:pt x="2994844" y="1766099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6525" y="1075049"/>
              <a:ext cx="3289300" cy="1766570"/>
            </a:xfrm>
            <a:custGeom>
              <a:avLst/>
              <a:gdLst/>
              <a:ahLst/>
              <a:cxnLst/>
              <a:rect l="l" t="t" r="r" b="b"/>
              <a:pathLst>
                <a:path w="3289300" h="1766570">
                  <a:moveTo>
                    <a:pt x="0" y="294355"/>
                  </a:moveTo>
                  <a:lnTo>
                    <a:pt x="3852" y="246609"/>
                  </a:lnTo>
                  <a:lnTo>
                    <a:pt x="15006" y="201316"/>
                  </a:lnTo>
                  <a:lnTo>
                    <a:pt x="32855" y="159082"/>
                  </a:lnTo>
                  <a:lnTo>
                    <a:pt x="56793" y="120513"/>
                  </a:lnTo>
                  <a:lnTo>
                    <a:pt x="86214" y="86214"/>
                  </a:lnTo>
                  <a:lnTo>
                    <a:pt x="120513" y="56793"/>
                  </a:lnTo>
                  <a:lnTo>
                    <a:pt x="159082" y="32855"/>
                  </a:lnTo>
                  <a:lnTo>
                    <a:pt x="201316" y="15006"/>
                  </a:lnTo>
                  <a:lnTo>
                    <a:pt x="246609" y="3852"/>
                  </a:lnTo>
                  <a:lnTo>
                    <a:pt x="294355" y="0"/>
                  </a:lnTo>
                  <a:lnTo>
                    <a:pt x="2994844" y="0"/>
                  </a:lnTo>
                  <a:lnTo>
                    <a:pt x="3041169" y="3666"/>
                  </a:lnTo>
                  <a:lnTo>
                    <a:pt x="3085936" y="14449"/>
                  </a:lnTo>
                  <a:lnTo>
                    <a:pt x="3128355" y="32019"/>
                  </a:lnTo>
                  <a:lnTo>
                    <a:pt x="3167635" y="56050"/>
                  </a:lnTo>
                  <a:lnTo>
                    <a:pt x="3202984" y="86214"/>
                  </a:lnTo>
                  <a:lnTo>
                    <a:pt x="3233149" y="121564"/>
                  </a:lnTo>
                  <a:lnTo>
                    <a:pt x="3257180" y="160844"/>
                  </a:lnTo>
                  <a:lnTo>
                    <a:pt x="3274750" y="203263"/>
                  </a:lnTo>
                  <a:lnTo>
                    <a:pt x="3285533" y="248030"/>
                  </a:lnTo>
                  <a:lnTo>
                    <a:pt x="3289199" y="294355"/>
                  </a:lnTo>
                  <a:lnTo>
                    <a:pt x="3289199" y="1471744"/>
                  </a:lnTo>
                  <a:lnTo>
                    <a:pt x="3285347" y="1519490"/>
                  </a:lnTo>
                  <a:lnTo>
                    <a:pt x="3274193" y="1564783"/>
                  </a:lnTo>
                  <a:lnTo>
                    <a:pt x="3256344" y="1607017"/>
                  </a:lnTo>
                  <a:lnTo>
                    <a:pt x="3232406" y="1645586"/>
                  </a:lnTo>
                  <a:lnTo>
                    <a:pt x="3202985" y="1679885"/>
                  </a:lnTo>
                  <a:lnTo>
                    <a:pt x="3168686" y="1709306"/>
                  </a:lnTo>
                  <a:lnTo>
                    <a:pt x="3130117" y="1733244"/>
                  </a:lnTo>
                  <a:lnTo>
                    <a:pt x="3087883" y="1751093"/>
                  </a:lnTo>
                  <a:lnTo>
                    <a:pt x="3042590" y="1762247"/>
                  </a:lnTo>
                  <a:lnTo>
                    <a:pt x="2994844" y="1766099"/>
                  </a:lnTo>
                  <a:lnTo>
                    <a:pt x="294355" y="1766099"/>
                  </a:lnTo>
                  <a:lnTo>
                    <a:pt x="246609" y="1762247"/>
                  </a:lnTo>
                  <a:lnTo>
                    <a:pt x="201316" y="1751093"/>
                  </a:lnTo>
                  <a:lnTo>
                    <a:pt x="159082" y="1733244"/>
                  </a:lnTo>
                  <a:lnTo>
                    <a:pt x="120513" y="1709306"/>
                  </a:lnTo>
                  <a:lnTo>
                    <a:pt x="86214" y="1679885"/>
                  </a:lnTo>
                  <a:lnTo>
                    <a:pt x="56793" y="1645586"/>
                  </a:lnTo>
                  <a:lnTo>
                    <a:pt x="32855" y="1607017"/>
                  </a:lnTo>
                  <a:lnTo>
                    <a:pt x="15006" y="1564783"/>
                  </a:lnTo>
                  <a:lnTo>
                    <a:pt x="3852" y="1519490"/>
                  </a:lnTo>
                  <a:lnTo>
                    <a:pt x="0" y="1471744"/>
                  </a:lnTo>
                  <a:lnTo>
                    <a:pt x="0" y="294355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05388" y="1701560"/>
            <a:ext cx="2648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latin typeface="Calibri"/>
                <a:cs typeface="Calibri"/>
              </a:rPr>
              <a:t>BTS-BUT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2-3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ANS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1762" y="3176337"/>
            <a:ext cx="3298825" cy="1776095"/>
            <a:chOff x="681762" y="3176337"/>
            <a:chExt cx="3298825" cy="1776095"/>
          </a:xfrm>
        </p:grpSpPr>
        <p:sp>
          <p:nvSpPr>
            <p:cNvPr id="8" name="object 8"/>
            <p:cNvSpPr/>
            <p:nvPr/>
          </p:nvSpPr>
          <p:spPr>
            <a:xfrm>
              <a:off x="686525" y="3181100"/>
              <a:ext cx="3289300" cy="1766570"/>
            </a:xfrm>
            <a:custGeom>
              <a:avLst/>
              <a:gdLst/>
              <a:ahLst/>
              <a:cxnLst/>
              <a:rect l="l" t="t" r="r" b="b"/>
              <a:pathLst>
                <a:path w="3289300" h="1766570">
                  <a:moveTo>
                    <a:pt x="2994844" y="1766099"/>
                  </a:moveTo>
                  <a:lnTo>
                    <a:pt x="294355" y="1766099"/>
                  </a:lnTo>
                  <a:lnTo>
                    <a:pt x="246609" y="1762247"/>
                  </a:lnTo>
                  <a:lnTo>
                    <a:pt x="201316" y="1751093"/>
                  </a:lnTo>
                  <a:lnTo>
                    <a:pt x="159082" y="1733244"/>
                  </a:lnTo>
                  <a:lnTo>
                    <a:pt x="120513" y="1709306"/>
                  </a:lnTo>
                  <a:lnTo>
                    <a:pt x="86214" y="1679885"/>
                  </a:lnTo>
                  <a:lnTo>
                    <a:pt x="56793" y="1645586"/>
                  </a:lnTo>
                  <a:lnTo>
                    <a:pt x="32855" y="1607017"/>
                  </a:lnTo>
                  <a:lnTo>
                    <a:pt x="15006" y="1564783"/>
                  </a:lnTo>
                  <a:lnTo>
                    <a:pt x="3852" y="1519490"/>
                  </a:lnTo>
                  <a:lnTo>
                    <a:pt x="0" y="1471744"/>
                  </a:lnTo>
                  <a:lnTo>
                    <a:pt x="0" y="294355"/>
                  </a:lnTo>
                  <a:lnTo>
                    <a:pt x="3852" y="246609"/>
                  </a:lnTo>
                  <a:lnTo>
                    <a:pt x="15006" y="201316"/>
                  </a:lnTo>
                  <a:lnTo>
                    <a:pt x="32855" y="159082"/>
                  </a:lnTo>
                  <a:lnTo>
                    <a:pt x="56793" y="120513"/>
                  </a:lnTo>
                  <a:lnTo>
                    <a:pt x="86214" y="86214"/>
                  </a:lnTo>
                  <a:lnTo>
                    <a:pt x="120513" y="56793"/>
                  </a:lnTo>
                  <a:lnTo>
                    <a:pt x="159082" y="32855"/>
                  </a:lnTo>
                  <a:lnTo>
                    <a:pt x="201316" y="15006"/>
                  </a:lnTo>
                  <a:lnTo>
                    <a:pt x="246609" y="3852"/>
                  </a:lnTo>
                  <a:lnTo>
                    <a:pt x="294355" y="0"/>
                  </a:lnTo>
                  <a:lnTo>
                    <a:pt x="2994844" y="0"/>
                  </a:lnTo>
                  <a:lnTo>
                    <a:pt x="3041169" y="3666"/>
                  </a:lnTo>
                  <a:lnTo>
                    <a:pt x="3085936" y="14449"/>
                  </a:lnTo>
                  <a:lnTo>
                    <a:pt x="3128355" y="32019"/>
                  </a:lnTo>
                  <a:lnTo>
                    <a:pt x="3167635" y="56050"/>
                  </a:lnTo>
                  <a:lnTo>
                    <a:pt x="3202984" y="86214"/>
                  </a:lnTo>
                  <a:lnTo>
                    <a:pt x="3233149" y="121564"/>
                  </a:lnTo>
                  <a:lnTo>
                    <a:pt x="3257180" y="160844"/>
                  </a:lnTo>
                  <a:lnTo>
                    <a:pt x="3274750" y="203263"/>
                  </a:lnTo>
                  <a:lnTo>
                    <a:pt x="3285533" y="248030"/>
                  </a:lnTo>
                  <a:lnTo>
                    <a:pt x="3289199" y="294355"/>
                  </a:lnTo>
                  <a:lnTo>
                    <a:pt x="3289199" y="1471744"/>
                  </a:lnTo>
                  <a:lnTo>
                    <a:pt x="3285347" y="1519490"/>
                  </a:lnTo>
                  <a:lnTo>
                    <a:pt x="3274193" y="1564783"/>
                  </a:lnTo>
                  <a:lnTo>
                    <a:pt x="3256344" y="1607017"/>
                  </a:lnTo>
                  <a:lnTo>
                    <a:pt x="3232406" y="1645586"/>
                  </a:lnTo>
                  <a:lnTo>
                    <a:pt x="3202985" y="1679885"/>
                  </a:lnTo>
                  <a:lnTo>
                    <a:pt x="3168686" y="1709306"/>
                  </a:lnTo>
                  <a:lnTo>
                    <a:pt x="3130117" y="1733244"/>
                  </a:lnTo>
                  <a:lnTo>
                    <a:pt x="3087883" y="1751093"/>
                  </a:lnTo>
                  <a:lnTo>
                    <a:pt x="3042590" y="1762247"/>
                  </a:lnTo>
                  <a:lnTo>
                    <a:pt x="2994844" y="1766099"/>
                  </a:lnTo>
                  <a:close/>
                </a:path>
              </a:pathLst>
            </a:custGeom>
            <a:solidFill>
              <a:srgbClr val="EA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6525" y="3181100"/>
              <a:ext cx="3289300" cy="1766570"/>
            </a:xfrm>
            <a:custGeom>
              <a:avLst/>
              <a:gdLst/>
              <a:ahLst/>
              <a:cxnLst/>
              <a:rect l="l" t="t" r="r" b="b"/>
              <a:pathLst>
                <a:path w="3289300" h="1766570">
                  <a:moveTo>
                    <a:pt x="0" y="294355"/>
                  </a:moveTo>
                  <a:lnTo>
                    <a:pt x="3852" y="246609"/>
                  </a:lnTo>
                  <a:lnTo>
                    <a:pt x="15006" y="201316"/>
                  </a:lnTo>
                  <a:lnTo>
                    <a:pt x="32855" y="159082"/>
                  </a:lnTo>
                  <a:lnTo>
                    <a:pt x="56793" y="120513"/>
                  </a:lnTo>
                  <a:lnTo>
                    <a:pt x="86214" y="86214"/>
                  </a:lnTo>
                  <a:lnTo>
                    <a:pt x="120513" y="56793"/>
                  </a:lnTo>
                  <a:lnTo>
                    <a:pt x="159082" y="32855"/>
                  </a:lnTo>
                  <a:lnTo>
                    <a:pt x="201316" y="15006"/>
                  </a:lnTo>
                  <a:lnTo>
                    <a:pt x="246609" y="3852"/>
                  </a:lnTo>
                  <a:lnTo>
                    <a:pt x="294355" y="0"/>
                  </a:lnTo>
                  <a:lnTo>
                    <a:pt x="2994844" y="0"/>
                  </a:lnTo>
                  <a:lnTo>
                    <a:pt x="3041169" y="3666"/>
                  </a:lnTo>
                  <a:lnTo>
                    <a:pt x="3085936" y="14449"/>
                  </a:lnTo>
                  <a:lnTo>
                    <a:pt x="3128355" y="32019"/>
                  </a:lnTo>
                  <a:lnTo>
                    <a:pt x="3167635" y="56050"/>
                  </a:lnTo>
                  <a:lnTo>
                    <a:pt x="3202984" y="86214"/>
                  </a:lnTo>
                  <a:lnTo>
                    <a:pt x="3233149" y="121564"/>
                  </a:lnTo>
                  <a:lnTo>
                    <a:pt x="3257180" y="160844"/>
                  </a:lnTo>
                  <a:lnTo>
                    <a:pt x="3274750" y="203263"/>
                  </a:lnTo>
                  <a:lnTo>
                    <a:pt x="3285533" y="248030"/>
                  </a:lnTo>
                  <a:lnTo>
                    <a:pt x="3289199" y="294355"/>
                  </a:lnTo>
                  <a:lnTo>
                    <a:pt x="3289199" y="1471744"/>
                  </a:lnTo>
                  <a:lnTo>
                    <a:pt x="3285347" y="1519490"/>
                  </a:lnTo>
                  <a:lnTo>
                    <a:pt x="3274193" y="1564783"/>
                  </a:lnTo>
                  <a:lnTo>
                    <a:pt x="3256344" y="1607017"/>
                  </a:lnTo>
                  <a:lnTo>
                    <a:pt x="3232406" y="1645586"/>
                  </a:lnTo>
                  <a:lnTo>
                    <a:pt x="3202985" y="1679885"/>
                  </a:lnTo>
                  <a:lnTo>
                    <a:pt x="3168686" y="1709306"/>
                  </a:lnTo>
                  <a:lnTo>
                    <a:pt x="3130117" y="1733244"/>
                  </a:lnTo>
                  <a:lnTo>
                    <a:pt x="3087883" y="1751093"/>
                  </a:lnTo>
                  <a:lnTo>
                    <a:pt x="3042590" y="1762247"/>
                  </a:lnTo>
                  <a:lnTo>
                    <a:pt x="2994844" y="1766099"/>
                  </a:lnTo>
                  <a:lnTo>
                    <a:pt x="294355" y="1766099"/>
                  </a:lnTo>
                  <a:lnTo>
                    <a:pt x="246609" y="1762247"/>
                  </a:lnTo>
                  <a:lnTo>
                    <a:pt x="201316" y="1751093"/>
                  </a:lnTo>
                  <a:lnTo>
                    <a:pt x="159082" y="1733244"/>
                  </a:lnTo>
                  <a:lnTo>
                    <a:pt x="120513" y="1709306"/>
                  </a:lnTo>
                  <a:lnTo>
                    <a:pt x="86214" y="1679885"/>
                  </a:lnTo>
                  <a:lnTo>
                    <a:pt x="56793" y="1645586"/>
                  </a:lnTo>
                  <a:lnTo>
                    <a:pt x="32855" y="1607017"/>
                  </a:lnTo>
                  <a:lnTo>
                    <a:pt x="15006" y="1564783"/>
                  </a:lnTo>
                  <a:lnTo>
                    <a:pt x="3852" y="1519490"/>
                  </a:lnTo>
                  <a:lnTo>
                    <a:pt x="0" y="1471744"/>
                  </a:lnTo>
                  <a:lnTo>
                    <a:pt x="0" y="294355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67946" y="3496333"/>
            <a:ext cx="2926715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ECOLES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COMMERCE</a:t>
            </a:r>
            <a:endParaRPr sz="2400">
              <a:latin typeface="Calibri"/>
              <a:cs typeface="Calibri"/>
            </a:endParaRPr>
          </a:p>
          <a:p>
            <a:pPr marL="194310" marR="189230" algn="ctr">
              <a:lnSpc>
                <a:spcPts val="285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(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prépa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école 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73887" y="1070287"/>
            <a:ext cx="3298825" cy="1776095"/>
            <a:chOff x="5173887" y="1070287"/>
            <a:chExt cx="3298825" cy="1776095"/>
          </a:xfrm>
        </p:grpSpPr>
        <p:sp>
          <p:nvSpPr>
            <p:cNvPr id="12" name="object 12"/>
            <p:cNvSpPr/>
            <p:nvPr/>
          </p:nvSpPr>
          <p:spPr>
            <a:xfrm>
              <a:off x="5178649" y="1075049"/>
              <a:ext cx="3289300" cy="1766570"/>
            </a:xfrm>
            <a:custGeom>
              <a:avLst/>
              <a:gdLst/>
              <a:ahLst/>
              <a:cxnLst/>
              <a:rect l="l" t="t" r="r" b="b"/>
              <a:pathLst>
                <a:path w="3289300" h="1766570">
                  <a:moveTo>
                    <a:pt x="2994843" y="1766099"/>
                  </a:moveTo>
                  <a:lnTo>
                    <a:pt x="294355" y="1766099"/>
                  </a:lnTo>
                  <a:lnTo>
                    <a:pt x="246609" y="1762247"/>
                  </a:lnTo>
                  <a:lnTo>
                    <a:pt x="201316" y="1751093"/>
                  </a:lnTo>
                  <a:lnTo>
                    <a:pt x="159082" y="1733244"/>
                  </a:lnTo>
                  <a:lnTo>
                    <a:pt x="120513" y="1709306"/>
                  </a:lnTo>
                  <a:lnTo>
                    <a:pt x="86214" y="1679885"/>
                  </a:lnTo>
                  <a:lnTo>
                    <a:pt x="56793" y="1645586"/>
                  </a:lnTo>
                  <a:lnTo>
                    <a:pt x="32855" y="1607017"/>
                  </a:lnTo>
                  <a:lnTo>
                    <a:pt x="15006" y="1564783"/>
                  </a:lnTo>
                  <a:lnTo>
                    <a:pt x="3852" y="1519490"/>
                  </a:lnTo>
                  <a:lnTo>
                    <a:pt x="0" y="1471744"/>
                  </a:lnTo>
                  <a:lnTo>
                    <a:pt x="0" y="294355"/>
                  </a:lnTo>
                  <a:lnTo>
                    <a:pt x="3852" y="246609"/>
                  </a:lnTo>
                  <a:lnTo>
                    <a:pt x="15006" y="201316"/>
                  </a:lnTo>
                  <a:lnTo>
                    <a:pt x="32855" y="159082"/>
                  </a:lnTo>
                  <a:lnTo>
                    <a:pt x="56793" y="120513"/>
                  </a:lnTo>
                  <a:lnTo>
                    <a:pt x="86214" y="86214"/>
                  </a:lnTo>
                  <a:lnTo>
                    <a:pt x="120513" y="56793"/>
                  </a:lnTo>
                  <a:lnTo>
                    <a:pt x="159082" y="32855"/>
                  </a:lnTo>
                  <a:lnTo>
                    <a:pt x="201316" y="15006"/>
                  </a:lnTo>
                  <a:lnTo>
                    <a:pt x="246609" y="3852"/>
                  </a:lnTo>
                  <a:lnTo>
                    <a:pt x="294355" y="0"/>
                  </a:lnTo>
                  <a:lnTo>
                    <a:pt x="2994843" y="0"/>
                  </a:lnTo>
                  <a:lnTo>
                    <a:pt x="3041169" y="3666"/>
                  </a:lnTo>
                  <a:lnTo>
                    <a:pt x="3085936" y="14449"/>
                  </a:lnTo>
                  <a:lnTo>
                    <a:pt x="3128355" y="32019"/>
                  </a:lnTo>
                  <a:lnTo>
                    <a:pt x="3167635" y="56050"/>
                  </a:lnTo>
                  <a:lnTo>
                    <a:pt x="3202984" y="86214"/>
                  </a:lnTo>
                  <a:lnTo>
                    <a:pt x="3233149" y="121564"/>
                  </a:lnTo>
                  <a:lnTo>
                    <a:pt x="3257180" y="160844"/>
                  </a:lnTo>
                  <a:lnTo>
                    <a:pt x="3274750" y="203263"/>
                  </a:lnTo>
                  <a:lnTo>
                    <a:pt x="3285533" y="248030"/>
                  </a:lnTo>
                  <a:lnTo>
                    <a:pt x="3289199" y="294355"/>
                  </a:lnTo>
                  <a:lnTo>
                    <a:pt x="3289199" y="1471744"/>
                  </a:lnTo>
                  <a:lnTo>
                    <a:pt x="3285347" y="1519490"/>
                  </a:lnTo>
                  <a:lnTo>
                    <a:pt x="3274193" y="1564783"/>
                  </a:lnTo>
                  <a:lnTo>
                    <a:pt x="3256344" y="1607017"/>
                  </a:lnTo>
                  <a:lnTo>
                    <a:pt x="3232406" y="1645586"/>
                  </a:lnTo>
                  <a:lnTo>
                    <a:pt x="3202985" y="1679885"/>
                  </a:lnTo>
                  <a:lnTo>
                    <a:pt x="3168686" y="1709306"/>
                  </a:lnTo>
                  <a:lnTo>
                    <a:pt x="3130117" y="1733244"/>
                  </a:lnTo>
                  <a:lnTo>
                    <a:pt x="3087883" y="1751093"/>
                  </a:lnTo>
                  <a:lnTo>
                    <a:pt x="3042589" y="1762247"/>
                  </a:lnTo>
                  <a:lnTo>
                    <a:pt x="2994843" y="1766099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78649" y="1075049"/>
              <a:ext cx="3289300" cy="1766570"/>
            </a:xfrm>
            <a:custGeom>
              <a:avLst/>
              <a:gdLst/>
              <a:ahLst/>
              <a:cxnLst/>
              <a:rect l="l" t="t" r="r" b="b"/>
              <a:pathLst>
                <a:path w="3289300" h="1766570">
                  <a:moveTo>
                    <a:pt x="0" y="294355"/>
                  </a:moveTo>
                  <a:lnTo>
                    <a:pt x="3852" y="246609"/>
                  </a:lnTo>
                  <a:lnTo>
                    <a:pt x="15006" y="201316"/>
                  </a:lnTo>
                  <a:lnTo>
                    <a:pt x="32855" y="159082"/>
                  </a:lnTo>
                  <a:lnTo>
                    <a:pt x="56793" y="120513"/>
                  </a:lnTo>
                  <a:lnTo>
                    <a:pt x="86214" y="86214"/>
                  </a:lnTo>
                  <a:lnTo>
                    <a:pt x="120513" y="56793"/>
                  </a:lnTo>
                  <a:lnTo>
                    <a:pt x="159082" y="32855"/>
                  </a:lnTo>
                  <a:lnTo>
                    <a:pt x="201316" y="15006"/>
                  </a:lnTo>
                  <a:lnTo>
                    <a:pt x="246609" y="3852"/>
                  </a:lnTo>
                  <a:lnTo>
                    <a:pt x="294355" y="0"/>
                  </a:lnTo>
                  <a:lnTo>
                    <a:pt x="2994843" y="0"/>
                  </a:lnTo>
                  <a:lnTo>
                    <a:pt x="3041169" y="3666"/>
                  </a:lnTo>
                  <a:lnTo>
                    <a:pt x="3085936" y="14449"/>
                  </a:lnTo>
                  <a:lnTo>
                    <a:pt x="3128355" y="32019"/>
                  </a:lnTo>
                  <a:lnTo>
                    <a:pt x="3167635" y="56050"/>
                  </a:lnTo>
                  <a:lnTo>
                    <a:pt x="3202984" y="86214"/>
                  </a:lnTo>
                  <a:lnTo>
                    <a:pt x="3233149" y="121564"/>
                  </a:lnTo>
                  <a:lnTo>
                    <a:pt x="3257180" y="160844"/>
                  </a:lnTo>
                  <a:lnTo>
                    <a:pt x="3274750" y="203263"/>
                  </a:lnTo>
                  <a:lnTo>
                    <a:pt x="3285533" y="248030"/>
                  </a:lnTo>
                  <a:lnTo>
                    <a:pt x="3289199" y="294355"/>
                  </a:lnTo>
                  <a:lnTo>
                    <a:pt x="3289199" y="1471744"/>
                  </a:lnTo>
                  <a:lnTo>
                    <a:pt x="3285347" y="1519490"/>
                  </a:lnTo>
                  <a:lnTo>
                    <a:pt x="3274193" y="1564783"/>
                  </a:lnTo>
                  <a:lnTo>
                    <a:pt x="3256344" y="1607017"/>
                  </a:lnTo>
                  <a:lnTo>
                    <a:pt x="3232406" y="1645586"/>
                  </a:lnTo>
                  <a:lnTo>
                    <a:pt x="3202985" y="1679885"/>
                  </a:lnTo>
                  <a:lnTo>
                    <a:pt x="3168686" y="1709306"/>
                  </a:lnTo>
                  <a:lnTo>
                    <a:pt x="3130117" y="1733244"/>
                  </a:lnTo>
                  <a:lnTo>
                    <a:pt x="3087883" y="1751093"/>
                  </a:lnTo>
                  <a:lnTo>
                    <a:pt x="3042589" y="1762247"/>
                  </a:lnTo>
                  <a:lnTo>
                    <a:pt x="2994843" y="1766099"/>
                  </a:lnTo>
                  <a:lnTo>
                    <a:pt x="294355" y="1766099"/>
                  </a:lnTo>
                  <a:lnTo>
                    <a:pt x="246609" y="1762247"/>
                  </a:lnTo>
                  <a:lnTo>
                    <a:pt x="201316" y="1751093"/>
                  </a:lnTo>
                  <a:lnTo>
                    <a:pt x="159082" y="1733244"/>
                  </a:lnTo>
                  <a:lnTo>
                    <a:pt x="120513" y="1709306"/>
                  </a:lnTo>
                  <a:lnTo>
                    <a:pt x="86214" y="1679885"/>
                  </a:lnTo>
                  <a:lnTo>
                    <a:pt x="56793" y="1645586"/>
                  </a:lnTo>
                  <a:lnTo>
                    <a:pt x="32855" y="1607017"/>
                  </a:lnTo>
                  <a:lnTo>
                    <a:pt x="15006" y="1564783"/>
                  </a:lnTo>
                  <a:lnTo>
                    <a:pt x="3852" y="1519490"/>
                  </a:lnTo>
                  <a:lnTo>
                    <a:pt x="0" y="1471744"/>
                  </a:lnTo>
                  <a:lnTo>
                    <a:pt x="0" y="294355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512302" y="1757503"/>
            <a:ext cx="261937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Calibri"/>
                <a:cs typeface="Calibri"/>
              </a:rPr>
              <a:t>UNIVERSITÉ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3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à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8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ANS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73887" y="3176337"/>
            <a:ext cx="3298825" cy="1776095"/>
            <a:chOff x="5173887" y="3176337"/>
            <a:chExt cx="3298825" cy="1776095"/>
          </a:xfrm>
        </p:grpSpPr>
        <p:sp>
          <p:nvSpPr>
            <p:cNvPr id="16" name="object 16"/>
            <p:cNvSpPr/>
            <p:nvPr/>
          </p:nvSpPr>
          <p:spPr>
            <a:xfrm>
              <a:off x="5178649" y="3181100"/>
              <a:ext cx="3289300" cy="1766570"/>
            </a:xfrm>
            <a:custGeom>
              <a:avLst/>
              <a:gdLst/>
              <a:ahLst/>
              <a:cxnLst/>
              <a:rect l="l" t="t" r="r" b="b"/>
              <a:pathLst>
                <a:path w="3289300" h="1766570">
                  <a:moveTo>
                    <a:pt x="2994843" y="1766099"/>
                  </a:moveTo>
                  <a:lnTo>
                    <a:pt x="294355" y="1766099"/>
                  </a:lnTo>
                  <a:lnTo>
                    <a:pt x="246609" y="1762247"/>
                  </a:lnTo>
                  <a:lnTo>
                    <a:pt x="201316" y="1751093"/>
                  </a:lnTo>
                  <a:lnTo>
                    <a:pt x="159082" y="1733244"/>
                  </a:lnTo>
                  <a:lnTo>
                    <a:pt x="120513" y="1709306"/>
                  </a:lnTo>
                  <a:lnTo>
                    <a:pt x="86214" y="1679885"/>
                  </a:lnTo>
                  <a:lnTo>
                    <a:pt x="56793" y="1645586"/>
                  </a:lnTo>
                  <a:lnTo>
                    <a:pt x="32855" y="1607017"/>
                  </a:lnTo>
                  <a:lnTo>
                    <a:pt x="15006" y="1564783"/>
                  </a:lnTo>
                  <a:lnTo>
                    <a:pt x="3852" y="1519490"/>
                  </a:lnTo>
                  <a:lnTo>
                    <a:pt x="0" y="1471744"/>
                  </a:lnTo>
                  <a:lnTo>
                    <a:pt x="0" y="294355"/>
                  </a:lnTo>
                  <a:lnTo>
                    <a:pt x="3852" y="246609"/>
                  </a:lnTo>
                  <a:lnTo>
                    <a:pt x="15006" y="201316"/>
                  </a:lnTo>
                  <a:lnTo>
                    <a:pt x="32855" y="159082"/>
                  </a:lnTo>
                  <a:lnTo>
                    <a:pt x="56793" y="120513"/>
                  </a:lnTo>
                  <a:lnTo>
                    <a:pt x="86214" y="86214"/>
                  </a:lnTo>
                  <a:lnTo>
                    <a:pt x="120513" y="56793"/>
                  </a:lnTo>
                  <a:lnTo>
                    <a:pt x="159082" y="32855"/>
                  </a:lnTo>
                  <a:lnTo>
                    <a:pt x="201316" y="15006"/>
                  </a:lnTo>
                  <a:lnTo>
                    <a:pt x="246609" y="3852"/>
                  </a:lnTo>
                  <a:lnTo>
                    <a:pt x="294355" y="0"/>
                  </a:lnTo>
                  <a:lnTo>
                    <a:pt x="2994843" y="0"/>
                  </a:lnTo>
                  <a:lnTo>
                    <a:pt x="3041169" y="3666"/>
                  </a:lnTo>
                  <a:lnTo>
                    <a:pt x="3085936" y="14449"/>
                  </a:lnTo>
                  <a:lnTo>
                    <a:pt x="3128355" y="32019"/>
                  </a:lnTo>
                  <a:lnTo>
                    <a:pt x="3167635" y="56050"/>
                  </a:lnTo>
                  <a:lnTo>
                    <a:pt x="3202984" y="86214"/>
                  </a:lnTo>
                  <a:lnTo>
                    <a:pt x="3233149" y="121564"/>
                  </a:lnTo>
                  <a:lnTo>
                    <a:pt x="3257180" y="160844"/>
                  </a:lnTo>
                  <a:lnTo>
                    <a:pt x="3274750" y="203263"/>
                  </a:lnTo>
                  <a:lnTo>
                    <a:pt x="3285533" y="248030"/>
                  </a:lnTo>
                  <a:lnTo>
                    <a:pt x="3289199" y="294355"/>
                  </a:lnTo>
                  <a:lnTo>
                    <a:pt x="3289199" y="1471744"/>
                  </a:lnTo>
                  <a:lnTo>
                    <a:pt x="3285347" y="1519490"/>
                  </a:lnTo>
                  <a:lnTo>
                    <a:pt x="3274193" y="1564783"/>
                  </a:lnTo>
                  <a:lnTo>
                    <a:pt x="3256344" y="1607017"/>
                  </a:lnTo>
                  <a:lnTo>
                    <a:pt x="3232406" y="1645586"/>
                  </a:lnTo>
                  <a:lnTo>
                    <a:pt x="3202985" y="1679885"/>
                  </a:lnTo>
                  <a:lnTo>
                    <a:pt x="3168686" y="1709306"/>
                  </a:lnTo>
                  <a:lnTo>
                    <a:pt x="3130117" y="1733244"/>
                  </a:lnTo>
                  <a:lnTo>
                    <a:pt x="3087883" y="1751093"/>
                  </a:lnTo>
                  <a:lnTo>
                    <a:pt x="3042589" y="1762247"/>
                  </a:lnTo>
                  <a:lnTo>
                    <a:pt x="2994843" y="1766099"/>
                  </a:lnTo>
                  <a:close/>
                </a:path>
              </a:pathLst>
            </a:custGeom>
            <a:solidFill>
              <a:srgbClr val="F6B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78649" y="3181100"/>
              <a:ext cx="3289300" cy="1766570"/>
            </a:xfrm>
            <a:custGeom>
              <a:avLst/>
              <a:gdLst/>
              <a:ahLst/>
              <a:cxnLst/>
              <a:rect l="l" t="t" r="r" b="b"/>
              <a:pathLst>
                <a:path w="3289300" h="1766570">
                  <a:moveTo>
                    <a:pt x="0" y="294355"/>
                  </a:moveTo>
                  <a:lnTo>
                    <a:pt x="3852" y="246609"/>
                  </a:lnTo>
                  <a:lnTo>
                    <a:pt x="15006" y="201316"/>
                  </a:lnTo>
                  <a:lnTo>
                    <a:pt x="32855" y="159082"/>
                  </a:lnTo>
                  <a:lnTo>
                    <a:pt x="56793" y="120513"/>
                  </a:lnTo>
                  <a:lnTo>
                    <a:pt x="86214" y="86214"/>
                  </a:lnTo>
                  <a:lnTo>
                    <a:pt x="120513" y="56793"/>
                  </a:lnTo>
                  <a:lnTo>
                    <a:pt x="159082" y="32855"/>
                  </a:lnTo>
                  <a:lnTo>
                    <a:pt x="201316" y="15006"/>
                  </a:lnTo>
                  <a:lnTo>
                    <a:pt x="246609" y="3852"/>
                  </a:lnTo>
                  <a:lnTo>
                    <a:pt x="294355" y="0"/>
                  </a:lnTo>
                  <a:lnTo>
                    <a:pt x="2994843" y="0"/>
                  </a:lnTo>
                  <a:lnTo>
                    <a:pt x="3041169" y="3666"/>
                  </a:lnTo>
                  <a:lnTo>
                    <a:pt x="3085936" y="14449"/>
                  </a:lnTo>
                  <a:lnTo>
                    <a:pt x="3128355" y="32019"/>
                  </a:lnTo>
                  <a:lnTo>
                    <a:pt x="3167635" y="56050"/>
                  </a:lnTo>
                  <a:lnTo>
                    <a:pt x="3202984" y="86214"/>
                  </a:lnTo>
                  <a:lnTo>
                    <a:pt x="3233149" y="121564"/>
                  </a:lnTo>
                  <a:lnTo>
                    <a:pt x="3257180" y="160844"/>
                  </a:lnTo>
                  <a:lnTo>
                    <a:pt x="3274750" y="203263"/>
                  </a:lnTo>
                  <a:lnTo>
                    <a:pt x="3285533" y="248030"/>
                  </a:lnTo>
                  <a:lnTo>
                    <a:pt x="3289199" y="294355"/>
                  </a:lnTo>
                  <a:lnTo>
                    <a:pt x="3289199" y="1471744"/>
                  </a:lnTo>
                  <a:lnTo>
                    <a:pt x="3285347" y="1519490"/>
                  </a:lnTo>
                  <a:lnTo>
                    <a:pt x="3274193" y="1564783"/>
                  </a:lnTo>
                  <a:lnTo>
                    <a:pt x="3256344" y="1607017"/>
                  </a:lnTo>
                  <a:lnTo>
                    <a:pt x="3232406" y="1645586"/>
                  </a:lnTo>
                  <a:lnTo>
                    <a:pt x="3202985" y="1679885"/>
                  </a:lnTo>
                  <a:lnTo>
                    <a:pt x="3168686" y="1709306"/>
                  </a:lnTo>
                  <a:lnTo>
                    <a:pt x="3130117" y="1733244"/>
                  </a:lnTo>
                  <a:lnTo>
                    <a:pt x="3087883" y="1751093"/>
                  </a:lnTo>
                  <a:lnTo>
                    <a:pt x="3042589" y="1762247"/>
                  </a:lnTo>
                  <a:lnTo>
                    <a:pt x="2994843" y="1766099"/>
                  </a:lnTo>
                  <a:lnTo>
                    <a:pt x="294355" y="1766099"/>
                  </a:lnTo>
                  <a:lnTo>
                    <a:pt x="246609" y="1762247"/>
                  </a:lnTo>
                  <a:lnTo>
                    <a:pt x="201316" y="1751093"/>
                  </a:lnTo>
                  <a:lnTo>
                    <a:pt x="159082" y="1733244"/>
                  </a:lnTo>
                  <a:lnTo>
                    <a:pt x="120513" y="1709306"/>
                  </a:lnTo>
                  <a:lnTo>
                    <a:pt x="86214" y="1679885"/>
                  </a:lnTo>
                  <a:lnTo>
                    <a:pt x="56793" y="1645586"/>
                  </a:lnTo>
                  <a:lnTo>
                    <a:pt x="32855" y="1607017"/>
                  </a:lnTo>
                  <a:lnTo>
                    <a:pt x="15006" y="1564783"/>
                  </a:lnTo>
                  <a:lnTo>
                    <a:pt x="3852" y="1519490"/>
                  </a:lnTo>
                  <a:lnTo>
                    <a:pt x="0" y="1471744"/>
                  </a:lnTo>
                  <a:lnTo>
                    <a:pt x="0" y="294355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20982" y="3687341"/>
            <a:ext cx="2805430" cy="728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78435" marR="5080" indent="-166370">
              <a:lnSpc>
                <a:spcPct val="100499"/>
              </a:lnSpc>
              <a:spcBef>
                <a:spcPts val="85"/>
              </a:spcBef>
            </a:pPr>
            <a:r>
              <a:rPr sz="2300" spc="-15" dirty="0">
                <a:latin typeface="Calibri"/>
                <a:cs typeface="Calibri"/>
              </a:rPr>
              <a:t>ÉCOLES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COMMERCE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POSTBAC </a:t>
            </a:r>
            <a:r>
              <a:rPr sz="2300" spc="-5" dirty="0">
                <a:latin typeface="Calibri"/>
                <a:cs typeface="Calibri"/>
              </a:rPr>
              <a:t>(4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à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5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ans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)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4157" y="83695"/>
            <a:ext cx="1130935" cy="1532890"/>
            <a:chOff x="7814157" y="83695"/>
            <a:chExt cx="1130935" cy="1532890"/>
          </a:xfrm>
        </p:grpSpPr>
        <p:sp>
          <p:nvSpPr>
            <p:cNvPr id="3" name="object 3"/>
            <p:cNvSpPr/>
            <p:nvPr/>
          </p:nvSpPr>
          <p:spPr>
            <a:xfrm>
              <a:off x="7814157" y="83695"/>
              <a:ext cx="1130935" cy="1532890"/>
            </a:xfrm>
            <a:custGeom>
              <a:avLst/>
              <a:gdLst/>
              <a:ahLst/>
              <a:cxnLst/>
              <a:rect l="l" t="t" r="r" b="b"/>
              <a:pathLst>
                <a:path w="1130934" h="1532890">
                  <a:moveTo>
                    <a:pt x="1130757" y="1532791"/>
                  </a:moveTo>
                  <a:lnTo>
                    <a:pt x="1087564" y="1526047"/>
                  </a:lnTo>
                  <a:lnTo>
                    <a:pt x="923760" y="1384296"/>
                  </a:lnTo>
                  <a:lnTo>
                    <a:pt x="758520" y="1290875"/>
                  </a:lnTo>
                  <a:lnTo>
                    <a:pt x="0" y="45633"/>
                  </a:lnTo>
                  <a:lnTo>
                    <a:pt x="114121" y="0"/>
                  </a:lnTo>
                  <a:lnTo>
                    <a:pt x="341642" y="7562"/>
                  </a:lnTo>
                  <a:lnTo>
                    <a:pt x="1085037" y="1238497"/>
                  </a:lnTo>
                  <a:lnTo>
                    <a:pt x="1061999" y="1353787"/>
                  </a:lnTo>
                  <a:lnTo>
                    <a:pt x="1130757" y="1532791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66354" y="173335"/>
              <a:ext cx="973455" cy="1148080"/>
            </a:xfrm>
            <a:custGeom>
              <a:avLst/>
              <a:gdLst/>
              <a:ahLst/>
              <a:cxnLst/>
              <a:rect l="l" t="t" r="r" b="b"/>
              <a:pathLst>
                <a:path w="973454" h="1148080">
                  <a:moveTo>
                    <a:pt x="663130" y="1148048"/>
                  </a:moveTo>
                  <a:lnTo>
                    <a:pt x="0" y="56159"/>
                  </a:lnTo>
                  <a:lnTo>
                    <a:pt x="90003" y="24574"/>
                  </a:lnTo>
                  <a:lnTo>
                    <a:pt x="340207" y="0"/>
                  </a:lnTo>
                  <a:lnTo>
                    <a:pt x="973086" y="1045987"/>
                  </a:lnTo>
                  <a:lnTo>
                    <a:pt x="797763" y="1062179"/>
                  </a:lnTo>
                  <a:lnTo>
                    <a:pt x="663130" y="1148048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7795" y="4172844"/>
            <a:ext cx="1729105" cy="774065"/>
          </a:xfrm>
          <a:custGeom>
            <a:avLst/>
            <a:gdLst/>
            <a:ahLst/>
            <a:cxnLst/>
            <a:rect l="l" t="t" r="r" b="b"/>
            <a:pathLst>
              <a:path w="1729105" h="774064">
                <a:moveTo>
                  <a:pt x="1246326" y="773553"/>
                </a:moveTo>
                <a:lnTo>
                  <a:pt x="1094040" y="747902"/>
                </a:lnTo>
                <a:lnTo>
                  <a:pt x="904683" y="767076"/>
                </a:lnTo>
                <a:lnTo>
                  <a:pt x="43204" y="464133"/>
                </a:lnTo>
                <a:lnTo>
                  <a:pt x="0" y="379350"/>
                </a:lnTo>
                <a:lnTo>
                  <a:pt x="37083" y="304027"/>
                </a:lnTo>
                <a:lnTo>
                  <a:pt x="111962" y="279186"/>
                </a:lnTo>
                <a:lnTo>
                  <a:pt x="883080" y="529741"/>
                </a:lnTo>
                <a:lnTo>
                  <a:pt x="779766" y="282158"/>
                </a:lnTo>
                <a:lnTo>
                  <a:pt x="523442" y="262984"/>
                </a:lnTo>
                <a:lnTo>
                  <a:pt x="744485" y="170639"/>
                </a:lnTo>
                <a:lnTo>
                  <a:pt x="704887" y="62911"/>
                </a:lnTo>
                <a:lnTo>
                  <a:pt x="760678" y="17011"/>
                </a:lnTo>
                <a:lnTo>
                  <a:pt x="861478" y="0"/>
                </a:lnTo>
                <a:lnTo>
                  <a:pt x="968399" y="18906"/>
                </a:lnTo>
                <a:lnTo>
                  <a:pt x="1014119" y="125824"/>
                </a:lnTo>
                <a:lnTo>
                  <a:pt x="1666797" y="59940"/>
                </a:lnTo>
                <a:lnTo>
                  <a:pt x="1729078" y="121233"/>
                </a:lnTo>
                <a:lnTo>
                  <a:pt x="1698484" y="197376"/>
                </a:lnTo>
                <a:lnTo>
                  <a:pt x="1056969" y="284043"/>
                </a:lnTo>
                <a:lnTo>
                  <a:pt x="1128241" y="659348"/>
                </a:lnTo>
                <a:lnTo>
                  <a:pt x="1260359" y="750874"/>
                </a:lnTo>
                <a:lnTo>
                  <a:pt x="1246326" y="773553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2881" y="4264113"/>
            <a:ext cx="113664" cy="154940"/>
          </a:xfrm>
          <a:custGeom>
            <a:avLst/>
            <a:gdLst/>
            <a:ahLst/>
            <a:cxnLst/>
            <a:rect l="l" t="t" r="r" b="b"/>
            <a:pathLst>
              <a:path w="113664" h="154939">
                <a:moveTo>
                  <a:pt x="6475" y="154704"/>
                </a:moveTo>
                <a:lnTo>
                  <a:pt x="0" y="4857"/>
                </a:lnTo>
                <a:lnTo>
                  <a:pt x="95756" y="0"/>
                </a:lnTo>
                <a:lnTo>
                  <a:pt x="113397" y="140398"/>
                </a:lnTo>
                <a:lnTo>
                  <a:pt x="6475" y="154704"/>
                </a:lnTo>
                <a:close/>
              </a:path>
            </a:pathLst>
          </a:custGeom>
          <a:solidFill>
            <a:srgbClr val="FFE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1673" y="4492799"/>
            <a:ext cx="1257935" cy="489584"/>
            <a:chOff x="31673" y="4492799"/>
            <a:chExt cx="1257935" cy="489584"/>
          </a:xfrm>
        </p:grpSpPr>
        <p:sp>
          <p:nvSpPr>
            <p:cNvPr id="8" name="object 8"/>
            <p:cNvSpPr/>
            <p:nvPr/>
          </p:nvSpPr>
          <p:spPr>
            <a:xfrm>
              <a:off x="31673" y="4492799"/>
              <a:ext cx="1257935" cy="489584"/>
            </a:xfrm>
            <a:custGeom>
              <a:avLst/>
              <a:gdLst/>
              <a:ahLst/>
              <a:cxnLst/>
              <a:rect l="l" t="t" r="r" b="b"/>
              <a:pathLst>
                <a:path w="1257935" h="489585">
                  <a:moveTo>
                    <a:pt x="1240928" y="488965"/>
                  </a:moveTo>
                  <a:lnTo>
                    <a:pt x="1071002" y="468991"/>
                  </a:lnTo>
                  <a:lnTo>
                    <a:pt x="908290" y="482221"/>
                  </a:lnTo>
                  <a:lnTo>
                    <a:pt x="32765" y="177392"/>
                  </a:lnTo>
                  <a:lnTo>
                    <a:pt x="0" y="89639"/>
                  </a:lnTo>
                  <a:lnTo>
                    <a:pt x="36727" y="19173"/>
                  </a:lnTo>
                  <a:lnTo>
                    <a:pt x="109079" y="0"/>
                  </a:lnTo>
                  <a:lnTo>
                    <a:pt x="1055521" y="308876"/>
                  </a:lnTo>
                  <a:lnTo>
                    <a:pt x="1132927" y="379351"/>
                  </a:lnTo>
                  <a:lnTo>
                    <a:pt x="1257489" y="471686"/>
                  </a:lnTo>
                  <a:lnTo>
                    <a:pt x="1240928" y="4889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114" y="4533842"/>
              <a:ext cx="834390" cy="445134"/>
            </a:xfrm>
            <a:custGeom>
              <a:avLst/>
              <a:gdLst/>
              <a:ahLst/>
              <a:cxnLst/>
              <a:rect l="l" t="t" r="r" b="b"/>
              <a:pathLst>
                <a:path w="834390" h="445135">
                  <a:moveTo>
                    <a:pt x="733322" y="444960"/>
                  </a:moveTo>
                  <a:lnTo>
                    <a:pt x="0" y="194395"/>
                  </a:lnTo>
                  <a:lnTo>
                    <a:pt x="0" y="76133"/>
                  </a:lnTo>
                  <a:lnTo>
                    <a:pt x="61200" y="0"/>
                  </a:lnTo>
                  <a:lnTo>
                    <a:pt x="833766" y="251640"/>
                  </a:lnTo>
                  <a:lnTo>
                    <a:pt x="747368" y="318324"/>
                  </a:lnTo>
                  <a:lnTo>
                    <a:pt x="733322" y="44496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49719" y="4205249"/>
            <a:ext cx="1089025" cy="545465"/>
            <a:chOff x="549719" y="4205249"/>
            <a:chExt cx="1089025" cy="54546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315" y="4205249"/>
              <a:ext cx="215289" cy="1439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99909" y="4274642"/>
              <a:ext cx="838835" cy="476250"/>
            </a:xfrm>
            <a:custGeom>
              <a:avLst/>
              <a:gdLst/>
              <a:ahLst/>
              <a:cxnLst/>
              <a:rect l="l" t="t" r="r" b="b"/>
              <a:pathLst>
                <a:path w="838835" h="476250">
                  <a:moveTo>
                    <a:pt x="306362" y="475742"/>
                  </a:moveTo>
                  <a:lnTo>
                    <a:pt x="184315" y="22961"/>
                  </a:lnTo>
                  <a:lnTo>
                    <a:pt x="68757" y="19177"/>
                  </a:lnTo>
                  <a:lnTo>
                    <a:pt x="0" y="68033"/>
                  </a:lnTo>
                  <a:lnTo>
                    <a:pt x="120599" y="424167"/>
                  </a:lnTo>
                  <a:lnTo>
                    <a:pt x="221043" y="449821"/>
                  </a:lnTo>
                  <a:lnTo>
                    <a:pt x="306362" y="475742"/>
                  </a:lnTo>
                  <a:close/>
                </a:path>
                <a:path w="838835" h="476250">
                  <a:moveTo>
                    <a:pt x="838441" y="25654"/>
                  </a:moveTo>
                  <a:lnTo>
                    <a:pt x="810717" y="0"/>
                  </a:lnTo>
                  <a:lnTo>
                    <a:pt x="260273" y="62915"/>
                  </a:lnTo>
                  <a:lnTo>
                    <a:pt x="283311" y="207098"/>
                  </a:lnTo>
                  <a:lnTo>
                    <a:pt x="828357" y="140944"/>
                  </a:lnTo>
                  <a:lnTo>
                    <a:pt x="838441" y="25654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9719" y="4396682"/>
              <a:ext cx="249554" cy="80645"/>
            </a:xfrm>
            <a:custGeom>
              <a:avLst/>
              <a:gdLst/>
              <a:ahLst/>
              <a:cxnLst/>
              <a:rect l="l" t="t" r="r" b="b"/>
              <a:pathLst>
                <a:path w="249554" h="80645">
                  <a:moveTo>
                    <a:pt x="249122" y="80190"/>
                  </a:moveTo>
                  <a:lnTo>
                    <a:pt x="0" y="46976"/>
                  </a:lnTo>
                  <a:lnTo>
                    <a:pt x="217435" y="0"/>
                  </a:lnTo>
                  <a:lnTo>
                    <a:pt x="249122" y="8019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65" y="4270047"/>
            <a:ext cx="249109" cy="10395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434" y="4925339"/>
            <a:ext cx="183247" cy="1649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3722" y="4240348"/>
            <a:ext cx="68756" cy="14039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20586" y="4444212"/>
            <a:ext cx="945515" cy="359410"/>
          </a:xfrm>
          <a:custGeom>
            <a:avLst/>
            <a:gdLst/>
            <a:ahLst/>
            <a:cxnLst/>
            <a:rect l="l" t="t" r="r" b="b"/>
            <a:pathLst>
              <a:path w="945515" h="359410">
                <a:moveTo>
                  <a:pt x="679678" y="315620"/>
                </a:moveTo>
                <a:lnTo>
                  <a:pt x="604799" y="254596"/>
                </a:lnTo>
                <a:lnTo>
                  <a:pt x="426605" y="192506"/>
                </a:lnTo>
                <a:lnTo>
                  <a:pt x="291960" y="181965"/>
                </a:lnTo>
                <a:lnTo>
                  <a:pt x="303479" y="203034"/>
                </a:lnTo>
                <a:lnTo>
                  <a:pt x="419036" y="221932"/>
                </a:lnTo>
                <a:lnTo>
                  <a:pt x="548995" y="264058"/>
                </a:lnTo>
                <a:lnTo>
                  <a:pt x="641515" y="326961"/>
                </a:lnTo>
                <a:lnTo>
                  <a:pt x="551522" y="319405"/>
                </a:lnTo>
                <a:lnTo>
                  <a:pt x="402475" y="269722"/>
                </a:lnTo>
                <a:lnTo>
                  <a:pt x="331203" y="230581"/>
                </a:lnTo>
                <a:lnTo>
                  <a:pt x="376923" y="279438"/>
                </a:lnTo>
                <a:lnTo>
                  <a:pt x="508317" y="343166"/>
                </a:lnTo>
                <a:lnTo>
                  <a:pt x="662038" y="359359"/>
                </a:lnTo>
                <a:lnTo>
                  <a:pt x="679678" y="315620"/>
                </a:lnTo>
                <a:close/>
              </a:path>
              <a:path w="945515" h="359410">
                <a:moveTo>
                  <a:pt x="945007" y="290779"/>
                </a:moveTo>
                <a:lnTo>
                  <a:pt x="78486" y="0"/>
                </a:lnTo>
                <a:lnTo>
                  <a:pt x="0" y="15379"/>
                </a:lnTo>
                <a:lnTo>
                  <a:pt x="855002" y="297522"/>
                </a:lnTo>
                <a:lnTo>
                  <a:pt x="945007" y="290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7838" y="4380480"/>
            <a:ext cx="169545" cy="284480"/>
          </a:xfrm>
          <a:custGeom>
            <a:avLst/>
            <a:gdLst/>
            <a:ahLst/>
            <a:cxnLst/>
            <a:rect l="l" t="t" r="r" b="b"/>
            <a:pathLst>
              <a:path w="169544" h="284479">
                <a:moveTo>
                  <a:pt x="77762" y="284034"/>
                </a:moveTo>
                <a:lnTo>
                  <a:pt x="22682" y="204930"/>
                </a:lnTo>
                <a:lnTo>
                  <a:pt x="0" y="34556"/>
                </a:lnTo>
                <a:lnTo>
                  <a:pt x="19075" y="0"/>
                </a:lnTo>
                <a:lnTo>
                  <a:pt x="72720" y="15115"/>
                </a:lnTo>
                <a:lnTo>
                  <a:pt x="63715" y="114480"/>
                </a:lnTo>
                <a:lnTo>
                  <a:pt x="83883" y="194395"/>
                </a:lnTo>
                <a:lnTo>
                  <a:pt x="169202" y="267842"/>
                </a:lnTo>
                <a:lnTo>
                  <a:pt x="77762" y="284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556" y="4154756"/>
            <a:ext cx="1336675" cy="808990"/>
            <a:chOff x="7556" y="4154756"/>
            <a:chExt cx="1336675" cy="80899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1643" y="4819497"/>
              <a:ext cx="119518" cy="10314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556" y="4154756"/>
              <a:ext cx="1336675" cy="808990"/>
            </a:xfrm>
            <a:custGeom>
              <a:avLst/>
              <a:gdLst/>
              <a:ahLst/>
              <a:cxnLst/>
              <a:rect l="l" t="t" r="r" b="b"/>
              <a:pathLst>
                <a:path w="1336675" h="808989">
                  <a:moveTo>
                    <a:pt x="1283041" y="808919"/>
                  </a:moveTo>
                  <a:lnTo>
                    <a:pt x="1129321" y="781115"/>
                  </a:lnTo>
                  <a:lnTo>
                    <a:pt x="938884" y="800280"/>
                  </a:lnTo>
                  <a:lnTo>
                    <a:pt x="53288" y="497337"/>
                  </a:lnTo>
                  <a:lnTo>
                    <a:pt x="0" y="407974"/>
                  </a:lnTo>
                  <a:lnTo>
                    <a:pt x="49325" y="314552"/>
                  </a:lnTo>
                  <a:lnTo>
                    <a:pt x="123125" y="283768"/>
                  </a:lnTo>
                  <a:lnTo>
                    <a:pt x="171360" y="283768"/>
                  </a:lnTo>
                  <a:lnTo>
                    <a:pt x="80999" y="340203"/>
                  </a:lnTo>
                  <a:lnTo>
                    <a:pt x="63359" y="411755"/>
                  </a:lnTo>
                  <a:lnTo>
                    <a:pt x="84962" y="468725"/>
                  </a:lnTo>
                  <a:lnTo>
                    <a:pt x="176338" y="500709"/>
                  </a:lnTo>
                  <a:lnTo>
                    <a:pt x="159841" y="470344"/>
                  </a:lnTo>
                  <a:lnTo>
                    <a:pt x="175322" y="396096"/>
                  </a:lnTo>
                  <a:lnTo>
                    <a:pt x="253084" y="333184"/>
                  </a:lnTo>
                  <a:lnTo>
                    <a:pt x="288365" y="343709"/>
                  </a:lnTo>
                  <a:lnTo>
                    <a:pt x="221398" y="424710"/>
                  </a:lnTo>
                  <a:lnTo>
                    <a:pt x="233564" y="520731"/>
                  </a:lnTo>
                  <a:lnTo>
                    <a:pt x="904327" y="755465"/>
                  </a:lnTo>
                  <a:lnTo>
                    <a:pt x="924838" y="675541"/>
                  </a:lnTo>
                  <a:lnTo>
                    <a:pt x="985684" y="612628"/>
                  </a:lnTo>
                  <a:lnTo>
                    <a:pt x="1061998" y="603988"/>
                  </a:lnTo>
                  <a:lnTo>
                    <a:pt x="997203" y="671760"/>
                  </a:lnTo>
                  <a:lnTo>
                    <a:pt x="968043" y="768962"/>
                  </a:lnTo>
                  <a:lnTo>
                    <a:pt x="1121764" y="752760"/>
                  </a:lnTo>
                  <a:lnTo>
                    <a:pt x="1252447" y="767076"/>
                  </a:lnTo>
                  <a:lnTo>
                    <a:pt x="1141919" y="679322"/>
                  </a:lnTo>
                  <a:lnTo>
                    <a:pt x="1087207" y="598322"/>
                  </a:lnTo>
                  <a:lnTo>
                    <a:pt x="1130781" y="589597"/>
                  </a:lnTo>
                  <a:lnTo>
                    <a:pt x="988198" y="58054"/>
                  </a:lnTo>
                  <a:lnTo>
                    <a:pt x="885608" y="36185"/>
                  </a:lnTo>
                  <a:lnTo>
                    <a:pt x="800276" y="43738"/>
                  </a:lnTo>
                  <a:lnTo>
                    <a:pt x="766088" y="83704"/>
                  </a:lnTo>
                  <a:lnTo>
                    <a:pt x="948968" y="550801"/>
                  </a:lnTo>
                  <a:lnTo>
                    <a:pt x="879118" y="533523"/>
                  </a:lnTo>
                  <a:lnTo>
                    <a:pt x="705966" y="73170"/>
                  </a:lnTo>
                  <a:lnTo>
                    <a:pt x="771117" y="22678"/>
                  </a:lnTo>
                  <a:lnTo>
                    <a:pt x="910804" y="0"/>
                  </a:lnTo>
                  <a:lnTo>
                    <a:pt x="1023847" y="33212"/>
                  </a:lnTo>
                  <a:lnTo>
                    <a:pt x="1211934" y="690943"/>
                  </a:lnTo>
                  <a:lnTo>
                    <a:pt x="1336318" y="765990"/>
                  </a:lnTo>
                  <a:lnTo>
                    <a:pt x="1283041" y="8089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916913" y="4345113"/>
            <a:ext cx="153035" cy="301625"/>
          </a:xfrm>
          <a:custGeom>
            <a:avLst/>
            <a:gdLst/>
            <a:ahLst/>
            <a:cxnLst/>
            <a:rect l="l" t="t" r="r" b="b"/>
            <a:pathLst>
              <a:path w="153034" h="301625">
                <a:moveTo>
                  <a:pt x="152641" y="301313"/>
                </a:moveTo>
                <a:lnTo>
                  <a:pt x="92887" y="301313"/>
                </a:lnTo>
                <a:lnTo>
                  <a:pt x="90360" y="190880"/>
                </a:lnTo>
                <a:lnTo>
                  <a:pt x="60845" y="116633"/>
                </a:lnTo>
                <a:lnTo>
                  <a:pt x="0" y="16468"/>
                </a:lnTo>
                <a:lnTo>
                  <a:pt x="50761" y="0"/>
                </a:lnTo>
                <a:lnTo>
                  <a:pt x="78841" y="35632"/>
                </a:lnTo>
                <a:lnTo>
                  <a:pt x="129603" y="125005"/>
                </a:lnTo>
                <a:lnTo>
                  <a:pt x="148691" y="215722"/>
                </a:lnTo>
                <a:lnTo>
                  <a:pt x="152641" y="301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559" y="4321349"/>
            <a:ext cx="310515" cy="162560"/>
          </a:xfrm>
          <a:custGeom>
            <a:avLst/>
            <a:gdLst/>
            <a:ahLst/>
            <a:cxnLst/>
            <a:rect l="l" t="t" r="r" b="b"/>
            <a:pathLst>
              <a:path w="310515" h="162560">
                <a:moveTo>
                  <a:pt x="254164" y="162267"/>
                </a:moveTo>
                <a:lnTo>
                  <a:pt x="226084" y="135540"/>
                </a:lnTo>
                <a:lnTo>
                  <a:pt x="0" y="133654"/>
                </a:lnTo>
                <a:lnTo>
                  <a:pt x="0" y="100983"/>
                </a:lnTo>
                <a:lnTo>
                  <a:pt x="200519" y="39956"/>
                </a:lnTo>
                <a:lnTo>
                  <a:pt x="204481" y="10534"/>
                </a:lnTo>
                <a:lnTo>
                  <a:pt x="236155" y="0"/>
                </a:lnTo>
                <a:lnTo>
                  <a:pt x="265683" y="53463"/>
                </a:lnTo>
                <a:lnTo>
                  <a:pt x="92518" y="105841"/>
                </a:lnTo>
                <a:lnTo>
                  <a:pt x="305281" y="114213"/>
                </a:lnTo>
                <a:lnTo>
                  <a:pt x="310323" y="160381"/>
                </a:lnTo>
                <a:lnTo>
                  <a:pt x="254164" y="162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35" y="4211726"/>
            <a:ext cx="748665" cy="252729"/>
          </a:xfrm>
          <a:custGeom>
            <a:avLst/>
            <a:gdLst/>
            <a:ahLst/>
            <a:cxnLst/>
            <a:rect l="l" t="t" r="r" b="b"/>
            <a:pathLst>
              <a:path w="748664" h="252729">
                <a:moveTo>
                  <a:pt x="44640" y="252726"/>
                </a:moveTo>
                <a:lnTo>
                  <a:pt x="42125" y="228961"/>
                </a:lnTo>
                <a:lnTo>
                  <a:pt x="687603" y="143912"/>
                </a:lnTo>
                <a:lnTo>
                  <a:pt x="710285" y="85867"/>
                </a:lnTo>
                <a:lnTo>
                  <a:pt x="668528" y="33479"/>
                </a:lnTo>
                <a:lnTo>
                  <a:pt x="216357" y="85715"/>
                </a:lnTo>
                <a:lnTo>
                  <a:pt x="295922" y="80999"/>
                </a:lnTo>
                <a:lnTo>
                  <a:pt x="447484" y="82085"/>
                </a:lnTo>
                <a:lnTo>
                  <a:pt x="483120" y="105841"/>
                </a:lnTo>
                <a:lnTo>
                  <a:pt x="428409" y="149579"/>
                </a:lnTo>
                <a:lnTo>
                  <a:pt x="270725" y="180365"/>
                </a:lnTo>
                <a:lnTo>
                  <a:pt x="147599" y="184146"/>
                </a:lnTo>
                <a:lnTo>
                  <a:pt x="93967" y="156333"/>
                </a:lnTo>
                <a:lnTo>
                  <a:pt x="207010" y="156333"/>
                </a:lnTo>
                <a:lnTo>
                  <a:pt x="307441" y="146884"/>
                </a:lnTo>
                <a:lnTo>
                  <a:pt x="425881" y="112594"/>
                </a:lnTo>
                <a:lnTo>
                  <a:pt x="313918" y="112594"/>
                </a:lnTo>
                <a:lnTo>
                  <a:pt x="184327" y="137159"/>
                </a:lnTo>
                <a:lnTo>
                  <a:pt x="106921" y="125825"/>
                </a:lnTo>
                <a:lnTo>
                  <a:pt x="176834" y="90277"/>
                </a:lnTo>
                <a:lnTo>
                  <a:pt x="0" y="110699"/>
                </a:lnTo>
                <a:lnTo>
                  <a:pt x="0" y="78304"/>
                </a:lnTo>
                <a:lnTo>
                  <a:pt x="687603" y="0"/>
                </a:lnTo>
                <a:lnTo>
                  <a:pt x="736930" y="46709"/>
                </a:lnTo>
                <a:lnTo>
                  <a:pt x="748449" y="107736"/>
                </a:lnTo>
                <a:lnTo>
                  <a:pt x="719289" y="167677"/>
                </a:lnTo>
                <a:lnTo>
                  <a:pt x="44640" y="252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490965" y="1331366"/>
            <a:ext cx="575945" cy="3488054"/>
            <a:chOff x="8490965" y="1331366"/>
            <a:chExt cx="575945" cy="3488054"/>
          </a:xfrm>
        </p:grpSpPr>
        <p:sp>
          <p:nvSpPr>
            <p:cNvPr id="26" name="object 26"/>
            <p:cNvSpPr/>
            <p:nvPr/>
          </p:nvSpPr>
          <p:spPr>
            <a:xfrm>
              <a:off x="8680322" y="1587597"/>
              <a:ext cx="386715" cy="3231515"/>
            </a:xfrm>
            <a:custGeom>
              <a:avLst/>
              <a:gdLst/>
              <a:ahLst/>
              <a:cxnLst/>
              <a:rect l="l" t="t" r="r" b="b"/>
              <a:pathLst>
                <a:path w="386715" h="3231515">
                  <a:moveTo>
                    <a:pt x="41757" y="3231365"/>
                  </a:moveTo>
                  <a:lnTo>
                    <a:pt x="34201" y="3174119"/>
                  </a:lnTo>
                  <a:lnTo>
                    <a:pt x="164871" y="3064497"/>
                  </a:lnTo>
                  <a:lnTo>
                    <a:pt x="190436" y="2979724"/>
                  </a:lnTo>
                  <a:lnTo>
                    <a:pt x="168833" y="2854984"/>
                  </a:lnTo>
                  <a:lnTo>
                    <a:pt x="76314" y="2703509"/>
                  </a:lnTo>
                  <a:lnTo>
                    <a:pt x="55791" y="2609011"/>
                  </a:lnTo>
                  <a:lnTo>
                    <a:pt x="76314" y="2545289"/>
                  </a:lnTo>
                  <a:lnTo>
                    <a:pt x="156234" y="2498578"/>
                  </a:lnTo>
                  <a:lnTo>
                    <a:pt x="172796" y="2440256"/>
                  </a:lnTo>
                  <a:lnTo>
                    <a:pt x="143637" y="2357636"/>
                  </a:lnTo>
                  <a:lnTo>
                    <a:pt x="12598" y="2132732"/>
                  </a:lnTo>
                  <a:lnTo>
                    <a:pt x="0" y="2023109"/>
                  </a:lnTo>
                  <a:lnTo>
                    <a:pt x="34201" y="1902151"/>
                  </a:lnTo>
                  <a:lnTo>
                    <a:pt x="111506" y="1861908"/>
                  </a:lnTo>
                  <a:lnTo>
                    <a:pt x="224637" y="1753923"/>
                  </a:lnTo>
                  <a:lnTo>
                    <a:pt x="250202" y="1656720"/>
                  </a:lnTo>
                  <a:lnTo>
                    <a:pt x="228599" y="1513893"/>
                  </a:lnTo>
                  <a:lnTo>
                    <a:pt x="135712" y="1340548"/>
                  </a:lnTo>
                  <a:lnTo>
                    <a:pt x="114122" y="1231743"/>
                  </a:lnTo>
                  <a:lnTo>
                    <a:pt x="135712" y="1159382"/>
                  </a:lnTo>
                  <a:lnTo>
                    <a:pt x="216001" y="1105918"/>
                  </a:lnTo>
                  <a:lnTo>
                    <a:pt x="233641" y="1039234"/>
                  </a:lnTo>
                  <a:lnTo>
                    <a:pt x="204482" y="945003"/>
                  </a:lnTo>
                  <a:lnTo>
                    <a:pt x="72351" y="687695"/>
                  </a:lnTo>
                  <a:lnTo>
                    <a:pt x="59753" y="562136"/>
                  </a:lnTo>
                  <a:lnTo>
                    <a:pt x="93954" y="423899"/>
                  </a:lnTo>
                  <a:lnTo>
                    <a:pt x="204482" y="358292"/>
                  </a:lnTo>
                  <a:lnTo>
                    <a:pt x="301320" y="250564"/>
                  </a:lnTo>
                  <a:lnTo>
                    <a:pt x="386283" y="0"/>
                  </a:lnTo>
                  <a:lnTo>
                    <a:pt x="373672" y="226799"/>
                  </a:lnTo>
                  <a:lnTo>
                    <a:pt x="311391" y="363959"/>
                  </a:lnTo>
                  <a:lnTo>
                    <a:pt x="224637" y="447665"/>
                  </a:lnTo>
                  <a:lnTo>
                    <a:pt x="132117" y="495452"/>
                  </a:lnTo>
                  <a:lnTo>
                    <a:pt x="127076" y="621000"/>
                  </a:lnTo>
                  <a:lnTo>
                    <a:pt x="173874" y="753569"/>
                  </a:lnTo>
                  <a:lnTo>
                    <a:pt x="284391" y="986846"/>
                  </a:lnTo>
                  <a:lnTo>
                    <a:pt x="289801" y="1136427"/>
                  </a:lnTo>
                  <a:lnTo>
                    <a:pt x="186474" y="1219323"/>
                  </a:lnTo>
                  <a:lnTo>
                    <a:pt x="191871" y="1297352"/>
                  </a:lnTo>
                  <a:lnTo>
                    <a:pt x="280797" y="1459619"/>
                  </a:lnTo>
                  <a:lnTo>
                    <a:pt x="309003" y="1574415"/>
                  </a:lnTo>
                  <a:lnTo>
                    <a:pt x="325437" y="1531715"/>
                  </a:lnTo>
                  <a:lnTo>
                    <a:pt x="312839" y="1729892"/>
                  </a:lnTo>
                  <a:lnTo>
                    <a:pt x="250202" y="1849773"/>
                  </a:lnTo>
                  <a:lnTo>
                    <a:pt x="164871" y="1923211"/>
                  </a:lnTo>
                  <a:lnTo>
                    <a:pt x="72351" y="1965064"/>
                  </a:lnTo>
                  <a:lnTo>
                    <a:pt x="67322" y="2074677"/>
                  </a:lnTo>
                  <a:lnTo>
                    <a:pt x="114122" y="2189968"/>
                  </a:lnTo>
                  <a:lnTo>
                    <a:pt x="223558" y="2394632"/>
                  </a:lnTo>
                  <a:lnTo>
                    <a:pt x="227152" y="2525039"/>
                  </a:lnTo>
                  <a:lnTo>
                    <a:pt x="127076" y="2597667"/>
                  </a:lnTo>
                  <a:lnTo>
                    <a:pt x="130683" y="2666523"/>
                  </a:lnTo>
                  <a:lnTo>
                    <a:pt x="219595" y="2808274"/>
                  </a:lnTo>
                  <a:lnTo>
                    <a:pt x="257759" y="2943539"/>
                  </a:lnTo>
                  <a:lnTo>
                    <a:pt x="223558" y="3090147"/>
                  </a:lnTo>
                  <a:lnTo>
                    <a:pt x="143637" y="3168452"/>
                  </a:lnTo>
                  <a:lnTo>
                    <a:pt x="41757" y="3231365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90965" y="1331366"/>
              <a:ext cx="343535" cy="266700"/>
            </a:xfrm>
            <a:custGeom>
              <a:avLst/>
              <a:gdLst/>
              <a:ahLst/>
              <a:cxnLst/>
              <a:rect l="l" t="t" r="r" b="b"/>
              <a:pathLst>
                <a:path w="343534" h="266700">
                  <a:moveTo>
                    <a:pt x="331915" y="266223"/>
                  </a:moveTo>
                  <a:lnTo>
                    <a:pt x="152628" y="115290"/>
                  </a:lnTo>
                  <a:lnTo>
                    <a:pt x="0" y="31593"/>
                  </a:lnTo>
                  <a:lnTo>
                    <a:pt x="25552" y="0"/>
                  </a:lnTo>
                  <a:lnTo>
                    <a:pt x="189356" y="102870"/>
                  </a:lnTo>
                  <a:lnTo>
                    <a:pt x="343434" y="243278"/>
                  </a:lnTo>
                  <a:lnTo>
                    <a:pt x="331915" y="2662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852320" y="76952"/>
            <a:ext cx="280035" cy="110489"/>
          </a:xfrm>
          <a:custGeom>
            <a:avLst/>
            <a:gdLst/>
            <a:ahLst/>
            <a:cxnLst/>
            <a:rect l="l" t="t" r="r" b="b"/>
            <a:pathLst>
              <a:path w="280034" h="110489">
                <a:moveTo>
                  <a:pt x="0" y="109889"/>
                </a:moveTo>
                <a:lnTo>
                  <a:pt x="39242" y="82076"/>
                </a:lnTo>
                <a:lnTo>
                  <a:pt x="197281" y="44814"/>
                </a:lnTo>
                <a:lnTo>
                  <a:pt x="91439" y="25650"/>
                </a:lnTo>
                <a:lnTo>
                  <a:pt x="210959" y="0"/>
                </a:lnTo>
                <a:lnTo>
                  <a:pt x="279717" y="79104"/>
                </a:lnTo>
                <a:lnTo>
                  <a:pt x="156603" y="84781"/>
                </a:lnTo>
                <a:lnTo>
                  <a:pt x="0" y="109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7713008" y="29431"/>
            <a:ext cx="1184910" cy="1566545"/>
            <a:chOff x="7713008" y="29431"/>
            <a:chExt cx="1184910" cy="1566545"/>
          </a:xfrm>
        </p:grpSpPr>
        <p:sp>
          <p:nvSpPr>
            <p:cNvPr id="30" name="object 30"/>
            <p:cNvSpPr/>
            <p:nvPr/>
          </p:nvSpPr>
          <p:spPr>
            <a:xfrm>
              <a:off x="7727759" y="29438"/>
              <a:ext cx="1170305" cy="1566545"/>
            </a:xfrm>
            <a:custGeom>
              <a:avLst/>
              <a:gdLst/>
              <a:ahLst/>
              <a:cxnLst/>
              <a:rect l="l" t="t" r="r" b="b"/>
              <a:pathLst>
                <a:path w="1170304" h="1566545">
                  <a:moveTo>
                    <a:pt x="716749" y="828890"/>
                  </a:moveTo>
                  <a:lnTo>
                    <a:pt x="663105" y="679043"/>
                  </a:lnTo>
                  <a:lnTo>
                    <a:pt x="562673" y="509485"/>
                  </a:lnTo>
                  <a:lnTo>
                    <a:pt x="482752" y="404723"/>
                  </a:lnTo>
                  <a:lnTo>
                    <a:pt x="406425" y="349643"/>
                  </a:lnTo>
                  <a:lnTo>
                    <a:pt x="346671" y="348564"/>
                  </a:lnTo>
                  <a:lnTo>
                    <a:pt x="341630" y="399059"/>
                  </a:lnTo>
                  <a:lnTo>
                    <a:pt x="393827" y="378002"/>
                  </a:lnTo>
                  <a:lnTo>
                    <a:pt x="481304" y="463854"/>
                  </a:lnTo>
                  <a:lnTo>
                    <a:pt x="572744" y="585622"/>
                  </a:lnTo>
                  <a:lnTo>
                    <a:pt x="650151" y="757072"/>
                  </a:lnTo>
                  <a:lnTo>
                    <a:pt x="640080" y="841311"/>
                  </a:lnTo>
                  <a:lnTo>
                    <a:pt x="567702" y="792721"/>
                  </a:lnTo>
                  <a:lnTo>
                    <a:pt x="443153" y="607771"/>
                  </a:lnTo>
                  <a:lnTo>
                    <a:pt x="364667" y="414172"/>
                  </a:lnTo>
                  <a:lnTo>
                    <a:pt x="348107" y="439013"/>
                  </a:lnTo>
                  <a:lnTo>
                    <a:pt x="387350" y="557276"/>
                  </a:lnTo>
                  <a:lnTo>
                    <a:pt x="492823" y="738987"/>
                  </a:lnTo>
                  <a:lnTo>
                    <a:pt x="606945" y="866152"/>
                  </a:lnTo>
                  <a:lnTo>
                    <a:pt x="679323" y="885050"/>
                  </a:lnTo>
                  <a:lnTo>
                    <a:pt x="716749" y="828890"/>
                  </a:lnTo>
                  <a:close/>
                </a:path>
                <a:path w="1170304" h="1566545">
                  <a:moveTo>
                    <a:pt x="1170000" y="1566265"/>
                  </a:moveTo>
                  <a:lnTo>
                    <a:pt x="1107097" y="1402372"/>
                  </a:lnTo>
                  <a:lnTo>
                    <a:pt x="1100150" y="1384287"/>
                  </a:lnTo>
                  <a:lnTo>
                    <a:pt x="1114374" y="1305179"/>
                  </a:lnTo>
                  <a:lnTo>
                    <a:pt x="1121752" y="1264132"/>
                  </a:lnTo>
                  <a:lnTo>
                    <a:pt x="1118323" y="1258468"/>
                  </a:lnTo>
                  <a:lnTo>
                    <a:pt x="1073251" y="1184211"/>
                  </a:lnTo>
                  <a:lnTo>
                    <a:pt x="1007579" y="1075994"/>
                  </a:lnTo>
                  <a:lnTo>
                    <a:pt x="928458" y="945654"/>
                  </a:lnTo>
                  <a:lnTo>
                    <a:pt x="928458" y="1050442"/>
                  </a:lnTo>
                  <a:lnTo>
                    <a:pt x="833031" y="1057313"/>
                  </a:lnTo>
                  <a:lnTo>
                    <a:pt x="691769" y="1122934"/>
                  </a:lnTo>
                  <a:lnTo>
                    <a:pt x="641565" y="1041057"/>
                  </a:lnTo>
                  <a:lnTo>
                    <a:pt x="698449" y="1009256"/>
                  </a:lnTo>
                  <a:lnTo>
                    <a:pt x="726465" y="993597"/>
                  </a:lnTo>
                  <a:lnTo>
                    <a:pt x="891159" y="988631"/>
                  </a:lnTo>
                  <a:lnTo>
                    <a:pt x="928458" y="1050442"/>
                  </a:lnTo>
                  <a:lnTo>
                    <a:pt x="928458" y="945654"/>
                  </a:lnTo>
                  <a:lnTo>
                    <a:pt x="864336" y="839990"/>
                  </a:lnTo>
                  <a:lnTo>
                    <a:pt x="864336" y="944181"/>
                  </a:lnTo>
                  <a:lnTo>
                    <a:pt x="730440" y="966050"/>
                  </a:lnTo>
                  <a:lnTo>
                    <a:pt x="622096" y="1009256"/>
                  </a:lnTo>
                  <a:lnTo>
                    <a:pt x="214566" y="344182"/>
                  </a:lnTo>
                  <a:lnTo>
                    <a:pt x="269671" y="311975"/>
                  </a:lnTo>
                  <a:lnTo>
                    <a:pt x="288353" y="301040"/>
                  </a:lnTo>
                  <a:lnTo>
                    <a:pt x="470649" y="291680"/>
                  </a:lnTo>
                  <a:lnTo>
                    <a:pt x="864336" y="944181"/>
                  </a:lnTo>
                  <a:lnTo>
                    <a:pt x="864336" y="839990"/>
                  </a:lnTo>
                  <a:lnTo>
                    <a:pt x="531571" y="291680"/>
                  </a:lnTo>
                  <a:lnTo>
                    <a:pt x="446379" y="151307"/>
                  </a:lnTo>
                  <a:lnTo>
                    <a:pt x="446379" y="251472"/>
                  </a:lnTo>
                  <a:lnTo>
                    <a:pt x="284391" y="268643"/>
                  </a:lnTo>
                  <a:lnTo>
                    <a:pt x="194830" y="311975"/>
                  </a:lnTo>
                  <a:lnTo>
                    <a:pt x="162814" y="259715"/>
                  </a:lnTo>
                  <a:lnTo>
                    <a:pt x="221284" y="222961"/>
                  </a:lnTo>
                  <a:lnTo>
                    <a:pt x="237947" y="212483"/>
                  </a:lnTo>
                  <a:lnTo>
                    <a:pt x="408774" y="189153"/>
                  </a:lnTo>
                  <a:lnTo>
                    <a:pt x="446379" y="251472"/>
                  </a:lnTo>
                  <a:lnTo>
                    <a:pt x="446379" y="151307"/>
                  </a:lnTo>
                  <a:lnTo>
                    <a:pt x="382244" y="45618"/>
                  </a:lnTo>
                  <a:lnTo>
                    <a:pt x="363245" y="14300"/>
                  </a:lnTo>
                  <a:lnTo>
                    <a:pt x="128143" y="0"/>
                  </a:lnTo>
                  <a:lnTo>
                    <a:pt x="0" y="72364"/>
                  </a:lnTo>
                  <a:lnTo>
                    <a:pt x="132105" y="45618"/>
                  </a:lnTo>
                  <a:lnTo>
                    <a:pt x="323989" y="48590"/>
                  </a:lnTo>
                  <a:lnTo>
                    <a:pt x="390055" y="158127"/>
                  </a:lnTo>
                  <a:lnTo>
                    <a:pt x="209511" y="183870"/>
                  </a:lnTo>
                  <a:lnTo>
                    <a:pt x="140284" y="222961"/>
                  </a:lnTo>
                  <a:lnTo>
                    <a:pt x="102946" y="162001"/>
                  </a:lnTo>
                  <a:lnTo>
                    <a:pt x="60833" y="160921"/>
                  </a:lnTo>
                  <a:lnTo>
                    <a:pt x="729348" y="1270889"/>
                  </a:lnTo>
                  <a:lnTo>
                    <a:pt x="743394" y="1207173"/>
                  </a:lnTo>
                  <a:lnTo>
                    <a:pt x="711200" y="1154658"/>
                  </a:lnTo>
                  <a:lnTo>
                    <a:pt x="754329" y="1122934"/>
                  </a:lnTo>
                  <a:lnTo>
                    <a:pt x="783717" y="1101331"/>
                  </a:lnTo>
                  <a:lnTo>
                    <a:pt x="943876" y="1075994"/>
                  </a:lnTo>
                  <a:lnTo>
                    <a:pt x="974166" y="1126172"/>
                  </a:lnTo>
                  <a:lnTo>
                    <a:pt x="824395" y="1169911"/>
                  </a:lnTo>
                  <a:lnTo>
                    <a:pt x="751662" y="1229842"/>
                  </a:lnTo>
                  <a:lnTo>
                    <a:pt x="878751" y="1184211"/>
                  </a:lnTo>
                  <a:lnTo>
                    <a:pt x="999363" y="1199337"/>
                  </a:lnTo>
                  <a:lnTo>
                    <a:pt x="816483" y="1256576"/>
                  </a:lnTo>
                  <a:lnTo>
                    <a:pt x="749147" y="1330820"/>
                  </a:lnTo>
                  <a:lnTo>
                    <a:pt x="976668" y="1258468"/>
                  </a:lnTo>
                  <a:lnTo>
                    <a:pt x="935990" y="1310843"/>
                  </a:lnTo>
                  <a:lnTo>
                    <a:pt x="1041476" y="1305179"/>
                  </a:lnTo>
                  <a:lnTo>
                    <a:pt x="979195" y="1343240"/>
                  </a:lnTo>
                  <a:lnTo>
                    <a:pt x="1029957" y="1371866"/>
                  </a:lnTo>
                  <a:lnTo>
                    <a:pt x="915822" y="1399400"/>
                  </a:lnTo>
                  <a:lnTo>
                    <a:pt x="960120" y="1424241"/>
                  </a:lnTo>
                  <a:lnTo>
                    <a:pt x="1061986" y="1402372"/>
                  </a:lnTo>
                  <a:lnTo>
                    <a:pt x="1114196" y="1523326"/>
                  </a:lnTo>
                  <a:lnTo>
                    <a:pt x="1097622" y="1564106"/>
                  </a:lnTo>
                  <a:lnTo>
                    <a:pt x="1170000" y="1566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31720" y="100707"/>
              <a:ext cx="67945" cy="114935"/>
            </a:xfrm>
            <a:custGeom>
              <a:avLst/>
              <a:gdLst/>
              <a:ahLst/>
              <a:cxnLst/>
              <a:rect l="l" t="t" r="r" b="b"/>
              <a:pathLst>
                <a:path w="67945" h="114935">
                  <a:moveTo>
                    <a:pt x="0" y="0"/>
                  </a:moveTo>
                  <a:lnTo>
                    <a:pt x="67678" y="114746"/>
                  </a:lnTo>
                </a:path>
              </a:pathLst>
            </a:custGeom>
            <a:ln w="37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351452" y="1012997"/>
          <a:ext cx="8153399" cy="3710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8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30504" algn="ctr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NIVEAU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D'ENTRÉE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4E80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3114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EXEMPLES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CONCOURS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4E80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311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895985" marR="427990" indent="-191770">
                        <a:lnSpc>
                          <a:spcPct val="101899"/>
                        </a:lnSpc>
                        <a:spcBef>
                          <a:spcPts val="2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ECRICOME, ACCÈS, SESAM,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ATOUT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+3,</a:t>
                      </a:r>
                      <a:r>
                        <a:rPr sz="14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PASS,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SESAME,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PASSERELLE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BAC,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TEAM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43204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APRÈS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PRÉPA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30504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ECRICOME,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BCE,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Cachan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E7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29">
                <a:tc>
                  <a:txBody>
                    <a:bodyPr/>
                    <a:lstStyle/>
                    <a:p>
                      <a:pPr marL="2419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LES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ADMISSIONS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PARALLÈLES: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12">
                <a:tc>
                  <a:txBody>
                    <a:bodyPr/>
                    <a:lstStyle/>
                    <a:p>
                      <a:pPr marL="2317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BAC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+2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2292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PASSERELLE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TREMPLIN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324">
                <a:tc>
                  <a:txBody>
                    <a:bodyPr/>
                    <a:lstStyle/>
                    <a:p>
                      <a:pPr marL="2317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BAC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+3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24130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PASSERELLE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TREMPLIN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ECP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2311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Europe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92214" y="283288"/>
            <a:ext cx="4806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0849B"/>
                </a:solidFill>
                <a:latin typeface="Verdana"/>
                <a:cs typeface="Verdana"/>
              </a:rPr>
              <a:t>Ecoles</a:t>
            </a:r>
            <a:r>
              <a:rPr sz="3600" spc="-50" dirty="0">
                <a:solidFill>
                  <a:srgbClr val="30849B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30849B"/>
                </a:solidFill>
                <a:latin typeface="Verdana"/>
                <a:cs typeface="Verdana"/>
              </a:rPr>
              <a:t>de</a:t>
            </a:r>
            <a:r>
              <a:rPr sz="3600" spc="-45" dirty="0">
                <a:solidFill>
                  <a:srgbClr val="30849B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30849B"/>
                </a:solidFill>
                <a:latin typeface="Verdana"/>
                <a:cs typeface="Verdana"/>
              </a:rPr>
              <a:t>Commerce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875" y="238007"/>
            <a:ext cx="4931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Concours</a:t>
            </a:r>
            <a:r>
              <a:rPr sz="2400" b="1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école</a:t>
            </a:r>
            <a:r>
              <a:rPr sz="2400" b="1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de</a:t>
            </a:r>
            <a:r>
              <a:rPr sz="2400" b="1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364A3"/>
                </a:solidFill>
                <a:latin typeface="Times New Roman"/>
                <a:cs typeface="Times New Roman"/>
              </a:rPr>
              <a:t>commerce</a:t>
            </a:r>
            <a:r>
              <a:rPr sz="2400" b="1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post</a:t>
            </a:r>
            <a:r>
              <a:rPr sz="2400" b="1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bac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27274" y="730100"/>
          <a:ext cx="5238750" cy="3856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ECOLE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CONCOURS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IESEG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ACCES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ESSC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1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ans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ACCES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BB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1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ESSE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ans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SESAME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EM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NORMANDIE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SESAME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LÉONARD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VINCI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SESAME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ESDES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ACCES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2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Pais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School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business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SESAME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Neoma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SESAME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EBS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SESAME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4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esce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ans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SESAME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80010" marB="0">
                    <a:lnL w="38100">
                      <a:solidFill>
                        <a:srgbClr val="252525"/>
                      </a:solidFill>
                      <a:prstDash val="solid"/>
                    </a:lnL>
                    <a:lnR w="38100">
                      <a:solidFill>
                        <a:srgbClr val="252525"/>
                      </a:solidFill>
                      <a:prstDash val="solid"/>
                    </a:lnR>
                    <a:lnT w="38100">
                      <a:solidFill>
                        <a:srgbClr val="252525"/>
                      </a:solidFill>
                      <a:prstDash val="solid"/>
                    </a:lnT>
                    <a:lnB w="38100">
                      <a:solidFill>
                        <a:srgbClr val="25252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209" y="195105"/>
            <a:ext cx="77795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CONCOUR</a:t>
            </a:r>
            <a:r>
              <a:rPr sz="2400" b="1" dirty="0">
                <a:solidFill>
                  <a:srgbClr val="3364A3"/>
                </a:solidFill>
                <a:latin typeface="Times New Roman"/>
                <a:cs typeface="Times New Roman"/>
              </a:rPr>
              <a:t>S</a:t>
            </a:r>
            <a:r>
              <a:rPr sz="2400" b="1" spc="-13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ACCES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concours</a:t>
            </a:r>
            <a:r>
              <a:rPr sz="2400" b="1" spc="-1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le</a:t>
            </a:r>
            <a:r>
              <a:rPr sz="2400" b="1" spc="-1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plus</a:t>
            </a:r>
            <a:r>
              <a:rPr sz="2400" b="1" spc="-1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3364A3"/>
                </a:solidFill>
                <a:latin typeface="Times New Roman"/>
                <a:cs typeface="Times New Roman"/>
              </a:rPr>
              <a:t>dur,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 écoles</a:t>
            </a:r>
            <a:r>
              <a:rPr sz="2400" b="1" spc="-1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les</a:t>
            </a:r>
            <a:r>
              <a:rPr sz="2400" b="1" spc="-1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plus</a:t>
            </a:r>
            <a:r>
              <a:rPr sz="2400" b="1" spc="7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solidFill>
                  <a:srgbClr val="3364A3"/>
                </a:solidFill>
                <a:latin typeface="Times New Roman"/>
                <a:cs typeface="Times New Roman"/>
              </a:rPr>
              <a:t>prestigieuse</a:t>
            </a:r>
            <a:r>
              <a:rPr lang="fr-FR" sz="2400" b="1" spc="-10" dirty="0" smtClean="0">
                <a:solidFill>
                  <a:srgbClr val="3364A3"/>
                </a:solidFill>
                <a:latin typeface="Times New Roman"/>
                <a:cs typeface="Times New Roman"/>
              </a:rPr>
              <a:t>s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33450" y="1585875"/>
          <a:ext cx="7239000" cy="199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ESDES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ESSCA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IESEG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SYNTHÈSE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LOGIQUE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8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Ouverture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culturelle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ANGLAIS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45mms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53787" y="29431"/>
            <a:ext cx="1812925" cy="4841875"/>
            <a:chOff x="7253787" y="29431"/>
            <a:chExt cx="1812925" cy="4841875"/>
          </a:xfrm>
        </p:grpSpPr>
        <p:sp>
          <p:nvSpPr>
            <p:cNvPr id="3" name="object 3"/>
            <p:cNvSpPr/>
            <p:nvPr/>
          </p:nvSpPr>
          <p:spPr>
            <a:xfrm>
              <a:off x="7814156" y="83695"/>
              <a:ext cx="1130935" cy="1532890"/>
            </a:xfrm>
            <a:custGeom>
              <a:avLst/>
              <a:gdLst/>
              <a:ahLst/>
              <a:cxnLst/>
              <a:rect l="l" t="t" r="r" b="b"/>
              <a:pathLst>
                <a:path w="1130934" h="1532890">
                  <a:moveTo>
                    <a:pt x="1130757" y="1532791"/>
                  </a:moveTo>
                  <a:lnTo>
                    <a:pt x="1087564" y="1526047"/>
                  </a:lnTo>
                  <a:lnTo>
                    <a:pt x="923760" y="1384296"/>
                  </a:lnTo>
                  <a:lnTo>
                    <a:pt x="758520" y="1290875"/>
                  </a:lnTo>
                  <a:lnTo>
                    <a:pt x="0" y="45633"/>
                  </a:lnTo>
                  <a:lnTo>
                    <a:pt x="114121" y="0"/>
                  </a:lnTo>
                  <a:lnTo>
                    <a:pt x="341642" y="7562"/>
                  </a:lnTo>
                  <a:lnTo>
                    <a:pt x="1085037" y="1238497"/>
                  </a:lnTo>
                  <a:lnTo>
                    <a:pt x="1061999" y="1353787"/>
                  </a:lnTo>
                  <a:lnTo>
                    <a:pt x="1130757" y="1532791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66353" y="173335"/>
              <a:ext cx="973455" cy="1148080"/>
            </a:xfrm>
            <a:custGeom>
              <a:avLst/>
              <a:gdLst/>
              <a:ahLst/>
              <a:cxnLst/>
              <a:rect l="l" t="t" r="r" b="b"/>
              <a:pathLst>
                <a:path w="973454" h="1148080">
                  <a:moveTo>
                    <a:pt x="663130" y="1148048"/>
                  </a:moveTo>
                  <a:lnTo>
                    <a:pt x="0" y="56159"/>
                  </a:lnTo>
                  <a:lnTo>
                    <a:pt x="90003" y="24574"/>
                  </a:lnTo>
                  <a:lnTo>
                    <a:pt x="340207" y="0"/>
                  </a:lnTo>
                  <a:lnTo>
                    <a:pt x="973086" y="1045987"/>
                  </a:lnTo>
                  <a:lnTo>
                    <a:pt x="797763" y="1062179"/>
                  </a:lnTo>
                  <a:lnTo>
                    <a:pt x="663130" y="1148048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27759" y="29438"/>
              <a:ext cx="1170305" cy="1568450"/>
            </a:xfrm>
            <a:custGeom>
              <a:avLst/>
              <a:gdLst/>
              <a:ahLst/>
              <a:cxnLst/>
              <a:rect l="l" t="t" r="r" b="b"/>
              <a:pathLst>
                <a:path w="1170304" h="1568450">
                  <a:moveTo>
                    <a:pt x="716749" y="828890"/>
                  </a:moveTo>
                  <a:lnTo>
                    <a:pt x="663105" y="679043"/>
                  </a:lnTo>
                  <a:lnTo>
                    <a:pt x="562673" y="509485"/>
                  </a:lnTo>
                  <a:lnTo>
                    <a:pt x="482752" y="404723"/>
                  </a:lnTo>
                  <a:lnTo>
                    <a:pt x="406425" y="349643"/>
                  </a:lnTo>
                  <a:lnTo>
                    <a:pt x="346671" y="348564"/>
                  </a:lnTo>
                  <a:lnTo>
                    <a:pt x="341630" y="399059"/>
                  </a:lnTo>
                  <a:lnTo>
                    <a:pt x="393827" y="378002"/>
                  </a:lnTo>
                  <a:lnTo>
                    <a:pt x="481304" y="463854"/>
                  </a:lnTo>
                  <a:lnTo>
                    <a:pt x="572744" y="585622"/>
                  </a:lnTo>
                  <a:lnTo>
                    <a:pt x="650151" y="757072"/>
                  </a:lnTo>
                  <a:lnTo>
                    <a:pt x="640080" y="841311"/>
                  </a:lnTo>
                  <a:lnTo>
                    <a:pt x="567702" y="792721"/>
                  </a:lnTo>
                  <a:lnTo>
                    <a:pt x="443153" y="607771"/>
                  </a:lnTo>
                  <a:lnTo>
                    <a:pt x="364667" y="414172"/>
                  </a:lnTo>
                  <a:lnTo>
                    <a:pt x="348107" y="439013"/>
                  </a:lnTo>
                  <a:lnTo>
                    <a:pt x="387350" y="557276"/>
                  </a:lnTo>
                  <a:lnTo>
                    <a:pt x="492823" y="738987"/>
                  </a:lnTo>
                  <a:lnTo>
                    <a:pt x="606945" y="866152"/>
                  </a:lnTo>
                  <a:lnTo>
                    <a:pt x="679323" y="885050"/>
                  </a:lnTo>
                  <a:lnTo>
                    <a:pt x="716749" y="828890"/>
                  </a:lnTo>
                  <a:close/>
                </a:path>
                <a:path w="1170304" h="1568450">
                  <a:moveTo>
                    <a:pt x="1170000" y="1566265"/>
                  </a:moveTo>
                  <a:lnTo>
                    <a:pt x="1114196" y="1420876"/>
                  </a:lnTo>
                  <a:lnTo>
                    <a:pt x="1114196" y="1523326"/>
                  </a:lnTo>
                  <a:lnTo>
                    <a:pt x="1105662" y="1544332"/>
                  </a:lnTo>
                  <a:lnTo>
                    <a:pt x="971245" y="1421853"/>
                  </a:lnTo>
                  <a:lnTo>
                    <a:pt x="1061986" y="1402372"/>
                  </a:lnTo>
                  <a:lnTo>
                    <a:pt x="1114196" y="1523326"/>
                  </a:lnTo>
                  <a:lnTo>
                    <a:pt x="1114196" y="1420876"/>
                  </a:lnTo>
                  <a:lnTo>
                    <a:pt x="1107097" y="1402372"/>
                  </a:lnTo>
                  <a:lnTo>
                    <a:pt x="1100150" y="1384287"/>
                  </a:lnTo>
                  <a:lnTo>
                    <a:pt x="1114374" y="1305179"/>
                  </a:lnTo>
                  <a:lnTo>
                    <a:pt x="1121752" y="1264132"/>
                  </a:lnTo>
                  <a:lnTo>
                    <a:pt x="1118323" y="1258468"/>
                  </a:lnTo>
                  <a:lnTo>
                    <a:pt x="1073251" y="1184211"/>
                  </a:lnTo>
                  <a:lnTo>
                    <a:pt x="1041476" y="1131862"/>
                  </a:lnTo>
                  <a:lnTo>
                    <a:pt x="1041476" y="1305179"/>
                  </a:lnTo>
                  <a:lnTo>
                    <a:pt x="979195" y="1343240"/>
                  </a:lnTo>
                  <a:lnTo>
                    <a:pt x="1029957" y="1371866"/>
                  </a:lnTo>
                  <a:lnTo>
                    <a:pt x="936129" y="1394510"/>
                  </a:lnTo>
                  <a:lnTo>
                    <a:pt x="805967" y="1312760"/>
                  </a:lnTo>
                  <a:lnTo>
                    <a:pt x="976668" y="1258468"/>
                  </a:lnTo>
                  <a:lnTo>
                    <a:pt x="935990" y="1310843"/>
                  </a:lnTo>
                  <a:lnTo>
                    <a:pt x="1041476" y="1305179"/>
                  </a:lnTo>
                  <a:lnTo>
                    <a:pt x="1041476" y="1131862"/>
                  </a:lnTo>
                  <a:lnTo>
                    <a:pt x="1007579" y="1075994"/>
                  </a:lnTo>
                  <a:lnTo>
                    <a:pt x="928458" y="945654"/>
                  </a:lnTo>
                  <a:lnTo>
                    <a:pt x="928458" y="1050442"/>
                  </a:lnTo>
                  <a:lnTo>
                    <a:pt x="833031" y="1057313"/>
                  </a:lnTo>
                  <a:lnTo>
                    <a:pt x="691769" y="1122934"/>
                  </a:lnTo>
                  <a:lnTo>
                    <a:pt x="641565" y="1041057"/>
                  </a:lnTo>
                  <a:lnTo>
                    <a:pt x="698449" y="1009256"/>
                  </a:lnTo>
                  <a:lnTo>
                    <a:pt x="726465" y="993597"/>
                  </a:lnTo>
                  <a:lnTo>
                    <a:pt x="891159" y="988631"/>
                  </a:lnTo>
                  <a:lnTo>
                    <a:pt x="928458" y="1050442"/>
                  </a:lnTo>
                  <a:lnTo>
                    <a:pt x="928458" y="945654"/>
                  </a:lnTo>
                  <a:lnTo>
                    <a:pt x="864336" y="839990"/>
                  </a:lnTo>
                  <a:lnTo>
                    <a:pt x="864336" y="944181"/>
                  </a:lnTo>
                  <a:lnTo>
                    <a:pt x="730440" y="966050"/>
                  </a:lnTo>
                  <a:lnTo>
                    <a:pt x="622096" y="1009256"/>
                  </a:lnTo>
                  <a:lnTo>
                    <a:pt x="214566" y="344182"/>
                  </a:lnTo>
                  <a:lnTo>
                    <a:pt x="269671" y="311975"/>
                  </a:lnTo>
                  <a:lnTo>
                    <a:pt x="288353" y="301040"/>
                  </a:lnTo>
                  <a:lnTo>
                    <a:pt x="470649" y="291680"/>
                  </a:lnTo>
                  <a:lnTo>
                    <a:pt x="864336" y="944181"/>
                  </a:lnTo>
                  <a:lnTo>
                    <a:pt x="864336" y="839990"/>
                  </a:lnTo>
                  <a:lnTo>
                    <a:pt x="531571" y="291680"/>
                  </a:lnTo>
                  <a:lnTo>
                    <a:pt x="446379" y="151307"/>
                  </a:lnTo>
                  <a:lnTo>
                    <a:pt x="446379" y="251472"/>
                  </a:lnTo>
                  <a:lnTo>
                    <a:pt x="284391" y="268643"/>
                  </a:lnTo>
                  <a:lnTo>
                    <a:pt x="194830" y="311975"/>
                  </a:lnTo>
                  <a:lnTo>
                    <a:pt x="162814" y="259715"/>
                  </a:lnTo>
                  <a:lnTo>
                    <a:pt x="221284" y="222961"/>
                  </a:lnTo>
                  <a:lnTo>
                    <a:pt x="237947" y="212483"/>
                  </a:lnTo>
                  <a:lnTo>
                    <a:pt x="408774" y="189153"/>
                  </a:lnTo>
                  <a:lnTo>
                    <a:pt x="446379" y="251472"/>
                  </a:lnTo>
                  <a:lnTo>
                    <a:pt x="446379" y="151307"/>
                  </a:lnTo>
                  <a:lnTo>
                    <a:pt x="382244" y="45618"/>
                  </a:lnTo>
                  <a:lnTo>
                    <a:pt x="363245" y="14300"/>
                  </a:lnTo>
                  <a:lnTo>
                    <a:pt x="128143" y="0"/>
                  </a:lnTo>
                  <a:lnTo>
                    <a:pt x="0" y="72364"/>
                  </a:lnTo>
                  <a:lnTo>
                    <a:pt x="132105" y="45618"/>
                  </a:lnTo>
                  <a:lnTo>
                    <a:pt x="323989" y="48590"/>
                  </a:lnTo>
                  <a:lnTo>
                    <a:pt x="324739" y="49834"/>
                  </a:lnTo>
                  <a:lnTo>
                    <a:pt x="215988" y="73164"/>
                  </a:lnTo>
                  <a:lnTo>
                    <a:pt x="321830" y="92329"/>
                  </a:lnTo>
                  <a:lnTo>
                    <a:pt x="163791" y="129590"/>
                  </a:lnTo>
                  <a:lnTo>
                    <a:pt x="124548" y="157403"/>
                  </a:lnTo>
                  <a:lnTo>
                    <a:pt x="281152" y="132295"/>
                  </a:lnTo>
                  <a:lnTo>
                    <a:pt x="371944" y="128117"/>
                  </a:lnTo>
                  <a:lnTo>
                    <a:pt x="390055" y="158127"/>
                  </a:lnTo>
                  <a:lnTo>
                    <a:pt x="209511" y="183870"/>
                  </a:lnTo>
                  <a:lnTo>
                    <a:pt x="140284" y="222961"/>
                  </a:lnTo>
                  <a:lnTo>
                    <a:pt x="102946" y="162001"/>
                  </a:lnTo>
                  <a:lnTo>
                    <a:pt x="60833" y="160921"/>
                  </a:lnTo>
                  <a:lnTo>
                    <a:pt x="729348" y="1270889"/>
                  </a:lnTo>
                  <a:lnTo>
                    <a:pt x="743394" y="1207173"/>
                  </a:lnTo>
                  <a:lnTo>
                    <a:pt x="711200" y="1154658"/>
                  </a:lnTo>
                  <a:lnTo>
                    <a:pt x="754329" y="1122934"/>
                  </a:lnTo>
                  <a:lnTo>
                    <a:pt x="783717" y="1101331"/>
                  </a:lnTo>
                  <a:lnTo>
                    <a:pt x="943876" y="1075994"/>
                  </a:lnTo>
                  <a:lnTo>
                    <a:pt x="974166" y="1126172"/>
                  </a:lnTo>
                  <a:lnTo>
                    <a:pt x="824395" y="1169911"/>
                  </a:lnTo>
                  <a:lnTo>
                    <a:pt x="751662" y="1229842"/>
                  </a:lnTo>
                  <a:lnTo>
                    <a:pt x="878751" y="1184211"/>
                  </a:lnTo>
                  <a:lnTo>
                    <a:pt x="999363" y="1199337"/>
                  </a:lnTo>
                  <a:lnTo>
                    <a:pt x="816483" y="1256576"/>
                  </a:lnTo>
                  <a:lnTo>
                    <a:pt x="749147" y="1330820"/>
                  </a:lnTo>
                  <a:lnTo>
                    <a:pt x="770991" y="1323873"/>
                  </a:lnTo>
                  <a:lnTo>
                    <a:pt x="763193" y="1333525"/>
                  </a:lnTo>
                  <a:lnTo>
                    <a:pt x="915822" y="1417218"/>
                  </a:lnTo>
                  <a:lnTo>
                    <a:pt x="1095121" y="1568157"/>
                  </a:lnTo>
                  <a:lnTo>
                    <a:pt x="1099604" y="1559204"/>
                  </a:lnTo>
                  <a:lnTo>
                    <a:pt x="1097622" y="1564106"/>
                  </a:lnTo>
                  <a:lnTo>
                    <a:pt x="1170000" y="1566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1720" y="100707"/>
              <a:ext cx="67945" cy="114935"/>
            </a:xfrm>
            <a:custGeom>
              <a:avLst/>
              <a:gdLst/>
              <a:ahLst/>
              <a:cxnLst/>
              <a:rect l="l" t="t" r="r" b="b"/>
              <a:pathLst>
                <a:path w="67945" h="114935">
                  <a:moveTo>
                    <a:pt x="0" y="0"/>
                  </a:moveTo>
                  <a:lnTo>
                    <a:pt x="67678" y="114746"/>
                  </a:lnTo>
                </a:path>
              </a:pathLst>
            </a:custGeom>
            <a:ln w="37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80322" y="1587597"/>
              <a:ext cx="386715" cy="3231515"/>
            </a:xfrm>
            <a:custGeom>
              <a:avLst/>
              <a:gdLst/>
              <a:ahLst/>
              <a:cxnLst/>
              <a:rect l="l" t="t" r="r" b="b"/>
              <a:pathLst>
                <a:path w="386715" h="3231515">
                  <a:moveTo>
                    <a:pt x="41757" y="3231365"/>
                  </a:moveTo>
                  <a:lnTo>
                    <a:pt x="34201" y="3174119"/>
                  </a:lnTo>
                  <a:lnTo>
                    <a:pt x="164871" y="3064497"/>
                  </a:lnTo>
                  <a:lnTo>
                    <a:pt x="190436" y="2979724"/>
                  </a:lnTo>
                  <a:lnTo>
                    <a:pt x="168833" y="2854984"/>
                  </a:lnTo>
                  <a:lnTo>
                    <a:pt x="76314" y="2703509"/>
                  </a:lnTo>
                  <a:lnTo>
                    <a:pt x="55791" y="2609011"/>
                  </a:lnTo>
                  <a:lnTo>
                    <a:pt x="76314" y="2545289"/>
                  </a:lnTo>
                  <a:lnTo>
                    <a:pt x="156234" y="2498578"/>
                  </a:lnTo>
                  <a:lnTo>
                    <a:pt x="172796" y="2440256"/>
                  </a:lnTo>
                  <a:lnTo>
                    <a:pt x="143637" y="2357636"/>
                  </a:lnTo>
                  <a:lnTo>
                    <a:pt x="12598" y="2132732"/>
                  </a:lnTo>
                  <a:lnTo>
                    <a:pt x="0" y="2023109"/>
                  </a:lnTo>
                  <a:lnTo>
                    <a:pt x="34201" y="1902151"/>
                  </a:lnTo>
                  <a:lnTo>
                    <a:pt x="111506" y="1861908"/>
                  </a:lnTo>
                  <a:lnTo>
                    <a:pt x="224637" y="1753923"/>
                  </a:lnTo>
                  <a:lnTo>
                    <a:pt x="250202" y="1656720"/>
                  </a:lnTo>
                  <a:lnTo>
                    <a:pt x="228599" y="1513893"/>
                  </a:lnTo>
                  <a:lnTo>
                    <a:pt x="135712" y="1340548"/>
                  </a:lnTo>
                  <a:lnTo>
                    <a:pt x="114122" y="1231743"/>
                  </a:lnTo>
                  <a:lnTo>
                    <a:pt x="135712" y="1159382"/>
                  </a:lnTo>
                  <a:lnTo>
                    <a:pt x="216001" y="1105918"/>
                  </a:lnTo>
                  <a:lnTo>
                    <a:pt x="233641" y="1039234"/>
                  </a:lnTo>
                  <a:lnTo>
                    <a:pt x="204482" y="945003"/>
                  </a:lnTo>
                  <a:lnTo>
                    <a:pt x="72351" y="687695"/>
                  </a:lnTo>
                  <a:lnTo>
                    <a:pt x="59753" y="562136"/>
                  </a:lnTo>
                  <a:lnTo>
                    <a:pt x="93954" y="423899"/>
                  </a:lnTo>
                  <a:lnTo>
                    <a:pt x="204482" y="358292"/>
                  </a:lnTo>
                  <a:lnTo>
                    <a:pt x="301320" y="250564"/>
                  </a:lnTo>
                  <a:lnTo>
                    <a:pt x="386283" y="0"/>
                  </a:lnTo>
                  <a:lnTo>
                    <a:pt x="373672" y="226799"/>
                  </a:lnTo>
                  <a:lnTo>
                    <a:pt x="311391" y="363959"/>
                  </a:lnTo>
                  <a:lnTo>
                    <a:pt x="224637" y="447665"/>
                  </a:lnTo>
                  <a:lnTo>
                    <a:pt x="132117" y="495452"/>
                  </a:lnTo>
                  <a:lnTo>
                    <a:pt x="127076" y="621000"/>
                  </a:lnTo>
                  <a:lnTo>
                    <a:pt x="173874" y="753569"/>
                  </a:lnTo>
                  <a:lnTo>
                    <a:pt x="284391" y="986846"/>
                  </a:lnTo>
                  <a:lnTo>
                    <a:pt x="289801" y="1136427"/>
                  </a:lnTo>
                  <a:lnTo>
                    <a:pt x="186474" y="1219323"/>
                  </a:lnTo>
                  <a:lnTo>
                    <a:pt x="191871" y="1297352"/>
                  </a:lnTo>
                  <a:lnTo>
                    <a:pt x="280797" y="1459619"/>
                  </a:lnTo>
                  <a:lnTo>
                    <a:pt x="309003" y="1574415"/>
                  </a:lnTo>
                  <a:lnTo>
                    <a:pt x="325437" y="1531715"/>
                  </a:lnTo>
                  <a:lnTo>
                    <a:pt x="312839" y="1729892"/>
                  </a:lnTo>
                  <a:lnTo>
                    <a:pt x="250202" y="1849773"/>
                  </a:lnTo>
                  <a:lnTo>
                    <a:pt x="164871" y="1923211"/>
                  </a:lnTo>
                  <a:lnTo>
                    <a:pt x="72351" y="1965064"/>
                  </a:lnTo>
                  <a:lnTo>
                    <a:pt x="67322" y="2074677"/>
                  </a:lnTo>
                  <a:lnTo>
                    <a:pt x="114122" y="2189968"/>
                  </a:lnTo>
                  <a:lnTo>
                    <a:pt x="223558" y="2394632"/>
                  </a:lnTo>
                  <a:lnTo>
                    <a:pt x="227152" y="2525039"/>
                  </a:lnTo>
                  <a:lnTo>
                    <a:pt x="127076" y="2597667"/>
                  </a:lnTo>
                  <a:lnTo>
                    <a:pt x="130683" y="2666523"/>
                  </a:lnTo>
                  <a:lnTo>
                    <a:pt x="219595" y="2808274"/>
                  </a:lnTo>
                  <a:lnTo>
                    <a:pt x="257759" y="2943539"/>
                  </a:lnTo>
                  <a:lnTo>
                    <a:pt x="223558" y="3090147"/>
                  </a:lnTo>
                  <a:lnTo>
                    <a:pt x="143637" y="3168452"/>
                  </a:lnTo>
                  <a:lnTo>
                    <a:pt x="41757" y="3231365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8549" y="4240000"/>
              <a:ext cx="1468120" cy="626110"/>
            </a:xfrm>
            <a:custGeom>
              <a:avLst/>
              <a:gdLst/>
              <a:ahLst/>
              <a:cxnLst/>
              <a:rect l="l" t="t" r="r" b="b"/>
              <a:pathLst>
                <a:path w="1468120" h="626110">
                  <a:moveTo>
                    <a:pt x="1363247" y="626099"/>
                  </a:moveTo>
                  <a:lnTo>
                    <a:pt x="104352" y="626099"/>
                  </a:lnTo>
                  <a:lnTo>
                    <a:pt x="63733" y="617899"/>
                  </a:lnTo>
                  <a:lnTo>
                    <a:pt x="30564" y="595535"/>
                  </a:lnTo>
                  <a:lnTo>
                    <a:pt x="8200" y="562366"/>
                  </a:lnTo>
                  <a:lnTo>
                    <a:pt x="0" y="521747"/>
                  </a:lnTo>
                  <a:lnTo>
                    <a:pt x="0" y="104351"/>
                  </a:lnTo>
                  <a:lnTo>
                    <a:pt x="8200" y="63733"/>
                  </a:lnTo>
                  <a:lnTo>
                    <a:pt x="30564" y="30563"/>
                  </a:lnTo>
                  <a:lnTo>
                    <a:pt x="63733" y="8200"/>
                  </a:lnTo>
                  <a:lnTo>
                    <a:pt x="104352" y="0"/>
                  </a:lnTo>
                  <a:lnTo>
                    <a:pt x="1363247" y="0"/>
                  </a:lnTo>
                  <a:lnTo>
                    <a:pt x="1403181" y="7943"/>
                  </a:lnTo>
                  <a:lnTo>
                    <a:pt x="1437035" y="30563"/>
                  </a:lnTo>
                  <a:lnTo>
                    <a:pt x="1459656" y="64418"/>
                  </a:lnTo>
                  <a:lnTo>
                    <a:pt x="1467599" y="104351"/>
                  </a:lnTo>
                  <a:lnTo>
                    <a:pt x="1467599" y="521747"/>
                  </a:lnTo>
                  <a:lnTo>
                    <a:pt x="1459399" y="562366"/>
                  </a:lnTo>
                  <a:lnTo>
                    <a:pt x="1437035" y="595535"/>
                  </a:lnTo>
                  <a:lnTo>
                    <a:pt x="1403866" y="617899"/>
                  </a:lnTo>
                  <a:lnTo>
                    <a:pt x="1363247" y="626099"/>
                  </a:lnTo>
                  <a:close/>
                </a:path>
              </a:pathLst>
            </a:custGeom>
            <a:solidFill>
              <a:srgbClr val="76B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58549" y="4240000"/>
              <a:ext cx="1468120" cy="626110"/>
            </a:xfrm>
            <a:custGeom>
              <a:avLst/>
              <a:gdLst/>
              <a:ahLst/>
              <a:cxnLst/>
              <a:rect l="l" t="t" r="r" b="b"/>
              <a:pathLst>
                <a:path w="1468120" h="626110">
                  <a:moveTo>
                    <a:pt x="0" y="104351"/>
                  </a:moveTo>
                  <a:lnTo>
                    <a:pt x="8200" y="63733"/>
                  </a:lnTo>
                  <a:lnTo>
                    <a:pt x="30564" y="30563"/>
                  </a:lnTo>
                  <a:lnTo>
                    <a:pt x="63733" y="8200"/>
                  </a:lnTo>
                  <a:lnTo>
                    <a:pt x="104352" y="0"/>
                  </a:lnTo>
                  <a:lnTo>
                    <a:pt x="1363247" y="0"/>
                  </a:lnTo>
                  <a:lnTo>
                    <a:pt x="1403181" y="7943"/>
                  </a:lnTo>
                  <a:lnTo>
                    <a:pt x="1437035" y="30563"/>
                  </a:lnTo>
                  <a:lnTo>
                    <a:pt x="1459656" y="64418"/>
                  </a:lnTo>
                  <a:lnTo>
                    <a:pt x="1467599" y="104351"/>
                  </a:lnTo>
                  <a:lnTo>
                    <a:pt x="1467599" y="521747"/>
                  </a:lnTo>
                  <a:lnTo>
                    <a:pt x="1459399" y="562366"/>
                  </a:lnTo>
                  <a:lnTo>
                    <a:pt x="1437035" y="595535"/>
                  </a:lnTo>
                  <a:lnTo>
                    <a:pt x="1403866" y="617899"/>
                  </a:lnTo>
                  <a:lnTo>
                    <a:pt x="1363247" y="626099"/>
                  </a:lnTo>
                  <a:lnTo>
                    <a:pt x="104352" y="626099"/>
                  </a:lnTo>
                  <a:lnTo>
                    <a:pt x="63733" y="617899"/>
                  </a:lnTo>
                  <a:lnTo>
                    <a:pt x="30564" y="595535"/>
                  </a:lnTo>
                  <a:lnTo>
                    <a:pt x="8200" y="562366"/>
                  </a:lnTo>
                  <a:lnTo>
                    <a:pt x="0" y="521747"/>
                  </a:lnTo>
                  <a:lnTo>
                    <a:pt x="0" y="1043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416" y="0"/>
            <a:ext cx="558991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0849B"/>
                </a:solidFill>
                <a:latin typeface="Verdana"/>
                <a:cs typeface="Verdana"/>
              </a:rPr>
              <a:t>Les</a:t>
            </a:r>
            <a:r>
              <a:rPr sz="3600" spc="-55" dirty="0">
                <a:solidFill>
                  <a:srgbClr val="30849B"/>
                </a:solidFill>
                <a:latin typeface="Verdana"/>
                <a:cs typeface="Verdana"/>
              </a:rPr>
              <a:t> </a:t>
            </a:r>
            <a:r>
              <a:rPr sz="3600" spc="-5" dirty="0" err="1">
                <a:solidFill>
                  <a:srgbClr val="30849B"/>
                </a:solidFill>
                <a:latin typeface="Verdana"/>
                <a:cs typeface="Verdana"/>
              </a:rPr>
              <a:t>parcours</a:t>
            </a:r>
            <a:r>
              <a:rPr sz="3600" spc="-45" dirty="0">
                <a:solidFill>
                  <a:srgbClr val="30849B"/>
                </a:solidFill>
                <a:latin typeface="Verdana"/>
                <a:cs typeface="Verdana"/>
              </a:rPr>
              <a:t> </a:t>
            </a:r>
            <a:r>
              <a:rPr sz="3600" spc="-5" dirty="0" err="1" smtClean="0">
                <a:solidFill>
                  <a:srgbClr val="30849B"/>
                </a:solidFill>
                <a:latin typeface="Verdana"/>
                <a:cs typeface="Verdana"/>
              </a:rPr>
              <a:t>ingénieur</a:t>
            </a:r>
            <a:r>
              <a:rPr lang="fr-FR" sz="3600" spc="-5" dirty="0" smtClean="0">
                <a:solidFill>
                  <a:srgbClr val="30849B"/>
                </a:solidFill>
                <a:latin typeface="Verdana"/>
                <a:cs typeface="Verdana"/>
              </a:rPr>
              <a:t>s</a:t>
            </a:r>
            <a:endParaRPr sz="3600"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56" y="4154756"/>
            <a:ext cx="1784985" cy="935990"/>
            <a:chOff x="7556" y="4154756"/>
            <a:chExt cx="1784985" cy="935990"/>
          </a:xfrm>
        </p:grpSpPr>
        <p:sp>
          <p:nvSpPr>
            <p:cNvPr id="12" name="object 12"/>
            <p:cNvSpPr/>
            <p:nvPr/>
          </p:nvSpPr>
          <p:spPr>
            <a:xfrm>
              <a:off x="37795" y="4172844"/>
              <a:ext cx="1729105" cy="774065"/>
            </a:xfrm>
            <a:custGeom>
              <a:avLst/>
              <a:gdLst/>
              <a:ahLst/>
              <a:cxnLst/>
              <a:rect l="l" t="t" r="r" b="b"/>
              <a:pathLst>
                <a:path w="1729105" h="774064">
                  <a:moveTo>
                    <a:pt x="1246326" y="773553"/>
                  </a:moveTo>
                  <a:lnTo>
                    <a:pt x="1094040" y="747902"/>
                  </a:lnTo>
                  <a:lnTo>
                    <a:pt x="904683" y="767076"/>
                  </a:lnTo>
                  <a:lnTo>
                    <a:pt x="43204" y="464133"/>
                  </a:lnTo>
                  <a:lnTo>
                    <a:pt x="0" y="379350"/>
                  </a:lnTo>
                  <a:lnTo>
                    <a:pt x="37083" y="304027"/>
                  </a:lnTo>
                  <a:lnTo>
                    <a:pt x="111962" y="279186"/>
                  </a:lnTo>
                  <a:lnTo>
                    <a:pt x="883080" y="529741"/>
                  </a:lnTo>
                  <a:lnTo>
                    <a:pt x="779766" y="282158"/>
                  </a:lnTo>
                  <a:lnTo>
                    <a:pt x="523442" y="262984"/>
                  </a:lnTo>
                  <a:lnTo>
                    <a:pt x="744485" y="170639"/>
                  </a:lnTo>
                  <a:lnTo>
                    <a:pt x="704887" y="62911"/>
                  </a:lnTo>
                  <a:lnTo>
                    <a:pt x="760678" y="17011"/>
                  </a:lnTo>
                  <a:lnTo>
                    <a:pt x="861478" y="0"/>
                  </a:lnTo>
                  <a:lnTo>
                    <a:pt x="968399" y="18906"/>
                  </a:lnTo>
                  <a:lnTo>
                    <a:pt x="1014119" y="125824"/>
                  </a:lnTo>
                  <a:lnTo>
                    <a:pt x="1666797" y="59940"/>
                  </a:lnTo>
                  <a:lnTo>
                    <a:pt x="1729078" y="121233"/>
                  </a:lnTo>
                  <a:lnTo>
                    <a:pt x="1698484" y="197376"/>
                  </a:lnTo>
                  <a:lnTo>
                    <a:pt x="1056969" y="284043"/>
                  </a:lnTo>
                  <a:lnTo>
                    <a:pt x="1128241" y="659348"/>
                  </a:lnTo>
                  <a:lnTo>
                    <a:pt x="1260359" y="750874"/>
                  </a:lnTo>
                  <a:lnTo>
                    <a:pt x="1246326" y="77355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2882" y="4264113"/>
              <a:ext cx="113664" cy="154940"/>
            </a:xfrm>
            <a:custGeom>
              <a:avLst/>
              <a:gdLst/>
              <a:ahLst/>
              <a:cxnLst/>
              <a:rect l="l" t="t" r="r" b="b"/>
              <a:pathLst>
                <a:path w="113664" h="154939">
                  <a:moveTo>
                    <a:pt x="6475" y="154704"/>
                  </a:moveTo>
                  <a:lnTo>
                    <a:pt x="0" y="4857"/>
                  </a:lnTo>
                  <a:lnTo>
                    <a:pt x="95756" y="0"/>
                  </a:lnTo>
                  <a:lnTo>
                    <a:pt x="113397" y="140398"/>
                  </a:lnTo>
                  <a:lnTo>
                    <a:pt x="6475" y="154704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672" y="4492799"/>
              <a:ext cx="1257935" cy="489584"/>
            </a:xfrm>
            <a:custGeom>
              <a:avLst/>
              <a:gdLst/>
              <a:ahLst/>
              <a:cxnLst/>
              <a:rect l="l" t="t" r="r" b="b"/>
              <a:pathLst>
                <a:path w="1257935" h="489585">
                  <a:moveTo>
                    <a:pt x="1240928" y="488965"/>
                  </a:moveTo>
                  <a:lnTo>
                    <a:pt x="1071002" y="468991"/>
                  </a:lnTo>
                  <a:lnTo>
                    <a:pt x="908290" y="482221"/>
                  </a:lnTo>
                  <a:lnTo>
                    <a:pt x="32765" y="177392"/>
                  </a:lnTo>
                  <a:lnTo>
                    <a:pt x="0" y="89639"/>
                  </a:lnTo>
                  <a:lnTo>
                    <a:pt x="36727" y="19173"/>
                  </a:lnTo>
                  <a:lnTo>
                    <a:pt x="109079" y="0"/>
                  </a:lnTo>
                  <a:lnTo>
                    <a:pt x="1055521" y="308876"/>
                  </a:lnTo>
                  <a:lnTo>
                    <a:pt x="1132927" y="379351"/>
                  </a:lnTo>
                  <a:lnTo>
                    <a:pt x="1257489" y="471686"/>
                  </a:lnTo>
                  <a:lnTo>
                    <a:pt x="1240928" y="4889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4113" y="4533842"/>
              <a:ext cx="834390" cy="445134"/>
            </a:xfrm>
            <a:custGeom>
              <a:avLst/>
              <a:gdLst/>
              <a:ahLst/>
              <a:cxnLst/>
              <a:rect l="l" t="t" r="r" b="b"/>
              <a:pathLst>
                <a:path w="834390" h="445135">
                  <a:moveTo>
                    <a:pt x="733322" y="444960"/>
                  </a:moveTo>
                  <a:lnTo>
                    <a:pt x="0" y="194395"/>
                  </a:lnTo>
                  <a:lnTo>
                    <a:pt x="0" y="76133"/>
                  </a:lnTo>
                  <a:lnTo>
                    <a:pt x="61200" y="0"/>
                  </a:lnTo>
                  <a:lnTo>
                    <a:pt x="833766" y="251640"/>
                  </a:lnTo>
                  <a:lnTo>
                    <a:pt x="747368" y="318324"/>
                  </a:lnTo>
                  <a:lnTo>
                    <a:pt x="733322" y="44496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315" y="4205249"/>
              <a:ext cx="215399" cy="1439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99909" y="4274642"/>
              <a:ext cx="838835" cy="476250"/>
            </a:xfrm>
            <a:custGeom>
              <a:avLst/>
              <a:gdLst/>
              <a:ahLst/>
              <a:cxnLst/>
              <a:rect l="l" t="t" r="r" b="b"/>
              <a:pathLst>
                <a:path w="838835" h="476250">
                  <a:moveTo>
                    <a:pt x="306362" y="475742"/>
                  </a:moveTo>
                  <a:lnTo>
                    <a:pt x="184315" y="22961"/>
                  </a:lnTo>
                  <a:lnTo>
                    <a:pt x="68757" y="19177"/>
                  </a:lnTo>
                  <a:lnTo>
                    <a:pt x="0" y="68033"/>
                  </a:lnTo>
                  <a:lnTo>
                    <a:pt x="120599" y="424167"/>
                  </a:lnTo>
                  <a:lnTo>
                    <a:pt x="221043" y="449821"/>
                  </a:lnTo>
                  <a:lnTo>
                    <a:pt x="306362" y="475742"/>
                  </a:lnTo>
                  <a:close/>
                </a:path>
                <a:path w="838835" h="476250">
                  <a:moveTo>
                    <a:pt x="838441" y="25654"/>
                  </a:moveTo>
                  <a:lnTo>
                    <a:pt x="810717" y="0"/>
                  </a:lnTo>
                  <a:lnTo>
                    <a:pt x="260273" y="62915"/>
                  </a:lnTo>
                  <a:lnTo>
                    <a:pt x="283311" y="207098"/>
                  </a:lnTo>
                  <a:lnTo>
                    <a:pt x="828357" y="140944"/>
                  </a:lnTo>
                  <a:lnTo>
                    <a:pt x="838441" y="25654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9718" y="4396682"/>
              <a:ext cx="249554" cy="80645"/>
            </a:xfrm>
            <a:custGeom>
              <a:avLst/>
              <a:gdLst/>
              <a:ahLst/>
              <a:cxnLst/>
              <a:rect l="l" t="t" r="r" b="b"/>
              <a:pathLst>
                <a:path w="249554" h="80645">
                  <a:moveTo>
                    <a:pt x="249122" y="80190"/>
                  </a:moveTo>
                  <a:lnTo>
                    <a:pt x="0" y="46976"/>
                  </a:lnTo>
                  <a:lnTo>
                    <a:pt x="217435" y="0"/>
                  </a:lnTo>
                  <a:lnTo>
                    <a:pt x="249122" y="8019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433" y="4925339"/>
              <a:ext cx="183299" cy="1649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365" y="4270047"/>
              <a:ext cx="248999" cy="1039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3722" y="4240348"/>
              <a:ext cx="68699" cy="1403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0586" y="4380483"/>
              <a:ext cx="946785" cy="423545"/>
            </a:xfrm>
            <a:custGeom>
              <a:avLst/>
              <a:gdLst/>
              <a:ahLst/>
              <a:cxnLst/>
              <a:rect l="l" t="t" r="r" b="b"/>
              <a:pathLst>
                <a:path w="946785" h="423545">
                  <a:moveTo>
                    <a:pt x="679678" y="379349"/>
                  </a:moveTo>
                  <a:lnTo>
                    <a:pt x="604799" y="318325"/>
                  </a:lnTo>
                  <a:lnTo>
                    <a:pt x="426605" y="256235"/>
                  </a:lnTo>
                  <a:lnTo>
                    <a:pt x="291960" y="245694"/>
                  </a:lnTo>
                  <a:lnTo>
                    <a:pt x="303479" y="266763"/>
                  </a:lnTo>
                  <a:lnTo>
                    <a:pt x="419036" y="285661"/>
                  </a:lnTo>
                  <a:lnTo>
                    <a:pt x="548995" y="327787"/>
                  </a:lnTo>
                  <a:lnTo>
                    <a:pt x="641515" y="390690"/>
                  </a:lnTo>
                  <a:lnTo>
                    <a:pt x="551522" y="383133"/>
                  </a:lnTo>
                  <a:lnTo>
                    <a:pt x="402475" y="333451"/>
                  </a:lnTo>
                  <a:lnTo>
                    <a:pt x="331203" y="294309"/>
                  </a:lnTo>
                  <a:lnTo>
                    <a:pt x="376923" y="343166"/>
                  </a:lnTo>
                  <a:lnTo>
                    <a:pt x="508317" y="406895"/>
                  </a:lnTo>
                  <a:lnTo>
                    <a:pt x="662038" y="423087"/>
                  </a:lnTo>
                  <a:lnTo>
                    <a:pt x="679678" y="379349"/>
                  </a:lnTo>
                  <a:close/>
                </a:path>
                <a:path w="946785" h="423545">
                  <a:moveTo>
                    <a:pt x="945007" y="354507"/>
                  </a:moveTo>
                  <a:lnTo>
                    <a:pt x="78486" y="63728"/>
                  </a:lnTo>
                  <a:lnTo>
                    <a:pt x="0" y="79108"/>
                  </a:lnTo>
                  <a:lnTo>
                    <a:pt x="855002" y="361251"/>
                  </a:lnTo>
                  <a:lnTo>
                    <a:pt x="945007" y="354507"/>
                  </a:lnTo>
                  <a:close/>
                </a:path>
                <a:path w="946785" h="423545">
                  <a:moveTo>
                    <a:pt x="946442" y="267843"/>
                  </a:moveTo>
                  <a:lnTo>
                    <a:pt x="861123" y="194398"/>
                  </a:lnTo>
                  <a:lnTo>
                    <a:pt x="840955" y="114477"/>
                  </a:lnTo>
                  <a:lnTo>
                    <a:pt x="849960" y="15113"/>
                  </a:lnTo>
                  <a:lnTo>
                    <a:pt x="796315" y="0"/>
                  </a:lnTo>
                  <a:lnTo>
                    <a:pt x="777240" y="34556"/>
                  </a:lnTo>
                  <a:lnTo>
                    <a:pt x="799922" y="204927"/>
                  </a:lnTo>
                  <a:lnTo>
                    <a:pt x="855002" y="284035"/>
                  </a:lnTo>
                  <a:lnTo>
                    <a:pt x="946442" y="267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1643" y="4819497"/>
              <a:ext cx="119399" cy="10304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43" y="4154766"/>
              <a:ext cx="1784985" cy="808990"/>
            </a:xfrm>
            <a:custGeom>
              <a:avLst/>
              <a:gdLst/>
              <a:ahLst/>
              <a:cxnLst/>
              <a:rect l="l" t="t" r="r" b="b"/>
              <a:pathLst>
                <a:path w="1784985" h="808989">
                  <a:moveTo>
                    <a:pt x="1061999" y="491667"/>
                  </a:moveTo>
                  <a:lnTo>
                    <a:pt x="1058049" y="406069"/>
                  </a:lnTo>
                  <a:lnTo>
                    <a:pt x="1038961" y="315353"/>
                  </a:lnTo>
                  <a:lnTo>
                    <a:pt x="988199" y="225983"/>
                  </a:lnTo>
                  <a:lnTo>
                    <a:pt x="960120" y="190347"/>
                  </a:lnTo>
                  <a:lnTo>
                    <a:pt x="909358" y="206819"/>
                  </a:lnTo>
                  <a:lnTo>
                    <a:pt x="970203" y="306984"/>
                  </a:lnTo>
                  <a:lnTo>
                    <a:pt x="999718" y="381228"/>
                  </a:lnTo>
                  <a:lnTo>
                    <a:pt x="1002245" y="491667"/>
                  </a:lnTo>
                  <a:lnTo>
                    <a:pt x="1061999" y="491667"/>
                  </a:lnTo>
                  <a:close/>
                </a:path>
                <a:path w="1784985" h="808989">
                  <a:moveTo>
                    <a:pt x="1784527" y="164706"/>
                  </a:moveTo>
                  <a:lnTo>
                    <a:pt x="1773008" y="103670"/>
                  </a:lnTo>
                  <a:lnTo>
                    <a:pt x="1746364" y="78447"/>
                  </a:lnTo>
                  <a:lnTo>
                    <a:pt x="1746364" y="142836"/>
                  </a:lnTo>
                  <a:lnTo>
                    <a:pt x="1723682" y="200875"/>
                  </a:lnTo>
                  <a:lnTo>
                    <a:pt x="1095463" y="283654"/>
                  </a:lnTo>
                  <a:lnTo>
                    <a:pt x="1061453" y="164744"/>
                  </a:lnTo>
                  <a:lnTo>
                    <a:pt x="1212900" y="147256"/>
                  </a:lnTo>
                  <a:lnTo>
                    <a:pt x="1143000" y="182791"/>
                  </a:lnTo>
                  <a:lnTo>
                    <a:pt x="1220406" y="194119"/>
                  </a:lnTo>
                  <a:lnTo>
                    <a:pt x="1349997" y="169557"/>
                  </a:lnTo>
                  <a:lnTo>
                    <a:pt x="1461960" y="169557"/>
                  </a:lnTo>
                  <a:lnTo>
                    <a:pt x="1343520" y="203847"/>
                  </a:lnTo>
                  <a:lnTo>
                    <a:pt x="1243088" y="213296"/>
                  </a:lnTo>
                  <a:lnTo>
                    <a:pt x="1130046" y="213296"/>
                  </a:lnTo>
                  <a:lnTo>
                    <a:pt x="1183678" y="241109"/>
                  </a:lnTo>
                  <a:lnTo>
                    <a:pt x="1306804" y="237324"/>
                  </a:lnTo>
                  <a:lnTo>
                    <a:pt x="1464487" y="206540"/>
                  </a:lnTo>
                  <a:lnTo>
                    <a:pt x="1510753" y="169557"/>
                  </a:lnTo>
                  <a:lnTo>
                    <a:pt x="1519199" y="162801"/>
                  </a:lnTo>
                  <a:lnTo>
                    <a:pt x="1495869" y="147256"/>
                  </a:lnTo>
                  <a:lnTo>
                    <a:pt x="1488998" y="142671"/>
                  </a:lnTo>
                  <a:lnTo>
                    <a:pt x="1483563" y="139052"/>
                  </a:lnTo>
                  <a:lnTo>
                    <a:pt x="1332001" y="137960"/>
                  </a:lnTo>
                  <a:lnTo>
                    <a:pt x="1252512" y="142671"/>
                  </a:lnTo>
                  <a:lnTo>
                    <a:pt x="1332750" y="133400"/>
                  </a:lnTo>
                  <a:lnTo>
                    <a:pt x="1704606" y="90449"/>
                  </a:lnTo>
                  <a:lnTo>
                    <a:pt x="1746364" y="142836"/>
                  </a:lnTo>
                  <a:lnTo>
                    <a:pt x="1746364" y="78447"/>
                  </a:lnTo>
                  <a:lnTo>
                    <a:pt x="1723682" y="56959"/>
                  </a:lnTo>
                  <a:lnTo>
                    <a:pt x="1052487" y="133400"/>
                  </a:lnTo>
                  <a:lnTo>
                    <a:pt x="1024699" y="36182"/>
                  </a:lnTo>
                  <a:lnTo>
                    <a:pt x="1023848" y="33210"/>
                  </a:lnTo>
                  <a:lnTo>
                    <a:pt x="910805" y="0"/>
                  </a:lnTo>
                  <a:lnTo>
                    <a:pt x="771118" y="22669"/>
                  </a:lnTo>
                  <a:lnTo>
                    <a:pt x="705967" y="73164"/>
                  </a:lnTo>
                  <a:lnTo>
                    <a:pt x="741997" y="168973"/>
                  </a:lnTo>
                  <a:lnTo>
                    <a:pt x="717486" y="177126"/>
                  </a:lnTo>
                  <a:lnTo>
                    <a:pt x="713524" y="206540"/>
                  </a:lnTo>
                  <a:lnTo>
                    <a:pt x="513003" y="267576"/>
                  </a:lnTo>
                  <a:lnTo>
                    <a:pt x="513003" y="300240"/>
                  </a:lnTo>
                  <a:lnTo>
                    <a:pt x="739089" y="302133"/>
                  </a:lnTo>
                  <a:lnTo>
                    <a:pt x="767168" y="328853"/>
                  </a:lnTo>
                  <a:lnTo>
                    <a:pt x="801700" y="327698"/>
                  </a:lnTo>
                  <a:lnTo>
                    <a:pt x="879119" y="533514"/>
                  </a:lnTo>
                  <a:lnTo>
                    <a:pt x="948969" y="550799"/>
                  </a:lnTo>
                  <a:lnTo>
                    <a:pt x="861631" y="327698"/>
                  </a:lnTo>
                  <a:lnTo>
                    <a:pt x="842733" y="279438"/>
                  </a:lnTo>
                  <a:lnTo>
                    <a:pt x="783539" y="128282"/>
                  </a:lnTo>
                  <a:lnTo>
                    <a:pt x="783539" y="279438"/>
                  </a:lnTo>
                  <a:lnTo>
                    <a:pt x="605523" y="272427"/>
                  </a:lnTo>
                  <a:lnTo>
                    <a:pt x="762990" y="224802"/>
                  </a:lnTo>
                  <a:lnTo>
                    <a:pt x="783539" y="279438"/>
                  </a:lnTo>
                  <a:lnTo>
                    <a:pt x="783539" y="128282"/>
                  </a:lnTo>
                  <a:lnTo>
                    <a:pt x="766089" y="83705"/>
                  </a:lnTo>
                  <a:lnTo>
                    <a:pt x="800277" y="43738"/>
                  </a:lnTo>
                  <a:lnTo>
                    <a:pt x="885609" y="36182"/>
                  </a:lnTo>
                  <a:lnTo>
                    <a:pt x="988199" y="58051"/>
                  </a:lnTo>
                  <a:lnTo>
                    <a:pt x="1130782" y="589597"/>
                  </a:lnTo>
                  <a:lnTo>
                    <a:pt x="1087208" y="598322"/>
                  </a:lnTo>
                  <a:lnTo>
                    <a:pt x="1141920" y="679323"/>
                  </a:lnTo>
                  <a:lnTo>
                    <a:pt x="1252448" y="767067"/>
                  </a:lnTo>
                  <a:lnTo>
                    <a:pt x="1121765" y="752754"/>
                  </a:lnTo>
                  <a:lnTo>
                    <a:pt x="968044" y="768959"/>
                  </a:lnTo>
                  <a:lnTo>
                    <a:pt x="972096" y="755459"/>
                  </a:lnTo>
                  <a:lnTo>
                    <a:pt x="997204" y="671753"/>
                  </a:lnTo>
                  <a:lnTo>
                    <a:pt x="1061999" y="603986"/>
                  </a:lnTo>
                  <a:lnTo>
                    <a:pt x="985685" y="612622"/>
                  </a:lnTo>
                  <a:lnTo>
                    <a:pt x="924839" y="675538"/>
                  </a:lnTo>
                  <a:lnTo>
                    <a:pt x="904328" y="755459"/>
                  </a:lnTo>
                  <a:lnTo>
                    <a:pt x="233565" y="520725"/>
                  </a:lnTo>
                  <a:lnTo>
                    <a:pt x="231038" y="500710"/>
                  </a:lnTo>
                  <a:lnTo>
                    <a:pt x="221399" y="424700"/>
                  </a:lnTo>
                  <a:lnTo>
                    <a:pt x="288366" y="343700"/>
                  </a:lnTo>
                  <a:lnTo>
                    <a:pt x="253085" y="333184"/>
                  </a:lnTo>
                  <a:lnTo>
                    <a:pt x="175323" y="396087"/>
                  </a:lnTo>
                  <a:lnTo>
                    <a:pt x="159842" y="470344"/>
                  </a:lnTo>
                  <a:lnTo>
                    <a:pt x="176339" y="500710"/>
                  </a:lnTo>
                  <a:lnTo>
                    <a:pt x="84963" y="468718"/>
                  </a:lnTo>
                  <a:lnTo>
                    <a:pt x="63360" y="411746"/>
                  </a:lnTo>
                  <a:lnTo>
                    <a:pt x="81000" y="340194"/>
                  </a:lnTo>
                  <a:lnTo>
                    <a:pt x="171361" y="283768"/>
                  </a:lnTo>
                  <a:lnTo>
                    <a:pt x="123126" y="283768"/>
                  </a:lnTo>
                  <a:lnTo>
                    <a:pt x="49326" y="314553"/>
                  </a:lnTo>
                  <a:lnTo>
                    <a:pt x="0" y="407974"/>
                  </a:lnTo>
                  <a:lnTo>
                    <a:pt x="53289" y="497332"/>
                  </a:lnTo>
                  <a:lnTo>
                    <a:pt x="938885" y="800277"/>
                  </a:lnTo>
                  <a:lnTo>
                    <a:pt x="1129322" y="781113"/>
                  </a:lnTo>
                  <a:lnTo>
                    <a:pt x="1283042" y="808913"/>
                  </a:lnTo>
                  <a:lnTo>
                    <a:pt x="1317548" y="781113"/>
                  </a:lnTo>
                  <a:lnTo>
                    <a:pt x="1332636" y="768959"/>
                  </a:lnTo>
                  <a:lnTo>
                    <a:pt x="1334973" y="767067"/>
                  </a:lnTo>
                  <a:lnTo>
                    <a:pt x="1336319" y="765987"/>
                  </a:lnTo>
                  <a:lnTo>
                    <a:pt x="1211935" y="690943"/>
                  </a:lnTo>
                  <a:lnTo>
                    <a:pt x="1102131" y="306997"/>
                  </a:lnTo>
                  <a:lnTo>
                    <a:pt x="1287246" y="283654"/>
                  </a:lnTo>
                  <a:lnTo>
                    <a:pt x="1755368" y="224637"/>
                  </a:lnTo>
                  <a:lnTo>
                    <a:pt x="1784527" y="1647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5149" y="4295349"/>
              <a:ext cx="1131570" cy="515620"/>
            </a:xfrm>
            <a:custGeom>
              <a:avLst/>
              <a:gdLst/>
              <a:ahLst/>
              <a:cxnLst/>
              <a:rect l="l" t="t" r="r" b="b"/>
              <a:pathLst>
                <a:path w="1131570" h="515620">
                  <a:moveTo>
                    <a:pt x="1045098" y="515399"/>
                  </a:moveTo>
                  <a:lnTo>
                    <a:pt x="85901" y="515399"/>
                  </a:lnTo>
                  <a:lnTo>
                    <a:pt x="52464" y="508649"/>
                  </a:lnTo>
                  <a:lnTo>
                    <a:pt x="25160" y="490239"/>
                  </a:lnTo>
                  <a:lnTo>
                    <a:pt x="6750" y="462935"/>
                  </a:lnTo>
                  <a:lnTo>
                    <a:pt x="0" y="429498"/>
                  </a:lnTo>
                  <a:lnTo>
                    <a:pt x="0" y="85901"/>
                  </a:lnTo>
                  <a:lnTo>
                    <a:pt x="6750" y="52464"/>
                  </a:lnTo>
                  <a:lnTo>
                    <a:pt x="25160" y="25159"/>
                  </a:lnTo>
                  <a:lnTo>
                    <a:pt x="52464" y="6750"/>
                  </a:lnTo>
                  <a:lnTo>
                    <a:pt x="85901" y="0"/>
                  </a:lnTo>
                  <a:lnTo>
                    <a:pt x="1045098" y="0"/>
                  </a:lnTo>
                  <a:lnTo>
                    <a:pt x="1092756" y="14432"/>
                  </a:lnTo>
                  <a:lnTo>
                    <a:pt x="1124461" y="53028"/>
                  </a:lnTo>
                  <a:lnTo>
                    <a:pt x="1130999" y="85901"/>
                  </a:lnTo>
                  <a:lnTo>
                    <a:pt x="1130999" y="429498"/>
                  </a:lnTo>
                  <a:lnTo>
                    <a:pt x="1124249" y="462935"/>
                  </a:lnTo>
                  <a:lnTo>
                    <a:pt x="1105839" y="490239"/>
                  </a:lnTo>
                  <a:lnTo>
                    <a:pt x="1078535" y="508649"/>
                  </a:lnTo>
                  <a:lnTo>
                    <a:pt x="1045098" y="515399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5149" y="4295349"/>
              <a:ext cx="1131570" cy="515620"/>
            </a:xfrm>
            <a:custGeom>
              <a:avLst/>
              <a:gdLst/>
              <a:ahLst/>
              <a:cxnLst/>
              <a:rect l="l" t="t" r="r" b="b"/>
              <a:pathLst>
                <a:path w="1131570" h="515620">
                  <a:moveTo>
                    <a:pt x="0" y="85901"/>
                  </a:moveTo>
                  <a:lnTo>
                    <a:pt x="6750" y="52464"/>
                  </a:lnTo>
                  <a:lnTo>
                    <a:pt x="25160" y="25159"/>
                  </a:lnTo>
                  <a:lnTo>
                    <a:pt x="52464" y="6750"/>
                  </a:lnTo>
                  <a:lnTo>
                    <a:pt x="85901" y="0"/>
                  </a:lnTo>
                  <a:lnTo>
                    <a:pt x="1045098" y="0"/>
                  </a:lnTo>
                  <a:lnTo>
                    <a:pt x="1092756" y="14432"/>
                  </a:lnTo>
                  <a:lnTo>
                    <a:pt x="1124461" y="53028"/>
                  </a:lnTo>
                  <a:lnTo>
                    <a:pt x="1130999" y="85901"/>
                  </a:lnTo>
                  <a:lnTo>
                    <a:pt x="1130999" y="429498"/>
                  </a:lnTo>
                  <a:lnTo>
                    <a:pt x="1124249" y="462935"/>
                  </a:lnTo>
                  <a:lnTo>
                    <a:pt x="1105839" y="490239"/>
                  </a:lnTo>
                  <a:lnTo>
                    <a:pt x="1078535" y="508649"/>
                  </a:lnTo>
                  <a:lnTo>
                    <a:pt x="1045098" y="515399"/>
                  </a:lnTo>
                  <a:lnTo>
                    <a:pt x="85901" y="515399"/>
                  </a:lnTo>
                  <a:lnTo>
                    <a:pt x="52464" y="508649"/>
                  </a:lnTo>
                  <a:lnTo>
                    <a:pt x="25160" y="490239"/>
                  </a:lnTo>
                  <a:lnTo>
                    <a:pt x="6750" y="462935"/>
                  </a:lnTo>
                  <a:lnTo>
                    <a:pt x="0" y="429498"/>
                  </a:lnTo>
                  <a:lnTo>
                    <a:pt x="0" y="85901"/>
                  </a:lnTo>
                  <a:close/>
                </a:path>
              </a:pathLst>
            </a:custGeom>
            <a:ln w="952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64219" y="4323688"/>
            <a:ext cx="912494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4097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10" dirty="0">
                <a:latin typeface="Calibri"/>
                <a:cs typeface="Calibri"/>
              </a:rPr>
              <a:t>école </a:t>
            </a:r>
            <a:r>
              <a:rPr sz="1400" spc="-5" dirty="0">
                <a:latin typeface="Calibri"/>
                <a:cs typeface="Calibri"/>
              </a:rPr>
              <a:t> d</a:t>
            </a:r>
            <a:r>
              <a:rPr sz="1400" dirty="0">
                <a:latin typeface="Calibri"/>
                <a:cs typeface="Calibri"/>
              </a:rPr>
              <a:t>’</a:t>
            </a:r>
            <a:r>
              <a:rPr sz="1400" spc="-5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spc="-5" dirty="0">
                <a:latin typeface="Calibri"/>
                <a:cs typeface="Calibri"/>
              </a:rPr>
              <a:t>énieu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845587" y="4360212"/>
            <a:ext cx="3329304" cy="525145"/>
            <a:chOff x="3845587" y="4360212"/>
            <a:chExt cx="3329304" cy="525145"/>
          </a:xfrm>
        </p:grpSpPr>
        <p:sp>
          <p:nvSpPr>
            <p:cNvPr id="29" name="object 29"/>
            <p:cNvSpPr/>
            <p:nvPr/>
          </p:nvSpPr>
          <p:spPr>
            <a:xfrm>
              <a:off x="3850349" y="4364975"/>
              <a:ext cx="3319779" cy="515620"/>
            </a:xfrm>
            <a:custGeom>
              <a:avLst/>
              <a:gdLst/>
              <a:ahLst/>
              <a:cxnLst/>
              <a:rect l="l" t="t" r="r" b="b"/>
              <a:pathLst>
                <a:path w="3319779" h="515620">
                  <a:moveTo>
                    <a:pt x="3233598" y="515399"/>
                  </a:moveTo>
                  <a:lnTo>
                    <a:pt x="85901" y="515399"/>
                  </a:lnTo>
                  <a:lnTo>
                    <a:pt x="52464" y="508649"/>
                  </a:lnTo>
                  <a:lnTo>
                    <a:pt x="25159" y="490239"/>
                  </a:lnTo>
                  <a:lnTo>
                    <a:pt x="6750" y="462935"/>
                  </a:lnTo>
                  <a:lnTo>
                    <a:pt x="0" y="429498"/>
                  </a:lnTo>
                  <a:lnTo>
                    <a:pt x="0" y="85901"/>
                  </a:lnTo>
                  <a:lnTo>
                    <a:pt x="6750" y="52464"/>
                  </a:lnTo>
                  <a:lnTo>
                    <a:pt x="25159" y="25159"/>
                  </a:lnTo>
                  <a:lnTo>
                    <a:pt x="52464" y="6750"/>
                  </a:lnTo>
                  <a:lnTo>
                    <a:pt x="85901" y="0"/>
                  </a:lnTo>
                  <a:lnTo>
                    <a:pt x="3233598" y="0"/>
                  </a:lnTo>
                  <a:lnTo>
                    <a:pt x="3281256" y="14432"/>
                  </a:lnTo>
                  <a:lnTo>
                    <a:pt x="3312961" y="53028"/>
                  </a:lnTo>
                  <a:lnTo>
                    <a:pt x="3319499" y="85901"/>
                  </a:lnTo>
                  <a:lnTo>
                    <a:pt x="3319499" y="429498"/>
                  </a:lnTo>
                  <a:lnTo>
                    <a:pt x="3312749" y="462935"/>
                  </a:lnTo>
                  <a:lnTo>
                    <a:pt x="3294339" y="490239"/>
                  </a:lnTo>
                  <a:lnTo>
                    <a:pt x="3267035" y="508649"/>
                  </a:lnTo>
                  <a:lnTo>
                    <a:pt x="3233598" y="515399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50349" y="4364975"/>
              <a:ext cx="3319779" cy="515620"/>
            </a:xfrm>
            <a:custGeom>
              <a:avLst/>
              <a:gdLst/>
              <a:ahLst/>
              <a:cxnLst/>
              <a:rect l="l" t="t" r="r" b="b"/>
              <a:pathLst>
                <a:path w="3319779" h="515620">
                  <a:moveTo>
                    <a:pt x="0" y="85901"/>
                  </a:moveTo>
                  <a:lnTo>
                    <a:pt x="6750" y="52464"/>
                  </a:lnTo>
                  <a:lnTo>
                    <a:pt x="25159" y="25159"/>
                  </a:lnTo>
                  <a:lnTo>
                    <a:pt x="52464" y="6750"/>
                  </a:lnTo>
                  <a:lnTo>
                    <a:pt x="85901" y="0"/>
                  </a:lnTo>
                  <a:lnTo>
                    <a:pt x="3233598" y="0"/>
                  </a:lnTo>
                  <a:lnTo>
                    <a:pt x="3281256" y="14432"/>
                  </a:lnTo>
                  <a:lnTo>
                    <a:pt x="3312961" y="53028"/>
                  </a:lnTo>
                  <a:lnTo>
                    <a:pt x="3319499" y="85901"/>
                  </a:lnTo>
                  <a:lnTo>
                    <a:pt x="3319499" y="429498"/>
                  </a:lnTo>
                  <a:lnTo>
                    <a:pt x="3312749" y="462935"/>
                  </a:lnTo>
                  <a:lnTo>
                    <a:pt x="3294339" y="490239"/>
                  </a:lnTo>
                  <a:lnTo>
                    <a:pt x="3267035" y="508649"/>
                  </a:lnTo>
                  <a:lnTo>
                    <a:pt x="3233598" y="515399"/>
                  </a:lnTo>
                  <a:lnTo>
                    <a:pt x="85901" y="515399"/>
                  </a:lnTo>
                  <a:lnTo>
                    <a:pt x="52464" y="508649"/>
                  </a:lnTo>
                  <a:lnTo>
                    <a:pt x="25159" y="490239"/>
                  </a:lnTo>
                  <a:lnTo>
                    <a:pt x="6750" y="462935"/>
                  </a:lnTo>
                  <a:lnTo>
                    <a:pt x="0" y="429498"/>
                  </a:lnTo>
                  <a:lnTo>
                    <a:pt x="0" y="859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030461" y="4498087"/>
            <a:ext cx="9594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l’université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13971" y="4323688"/>
            <a:ext cx="115633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2352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10" dirty="0">
                <a:latin typeface="Calibri"/>
                <a:cs typeface="Calibri"/>
              </a:rPr>
              <a:t>centre </a:t>
            </a:r>
            <a:r>
              <a:rPr sz="1400" spc="-5" dirty="0">
                <a:latin typeface="Calibri"/>
                <a:cs typeface="Calibri"/>
              </a:rPr>
              <a:t> d</a:t>
            </a:r>
            <a:r>
              <a:rPr sz="1400" spc="-105" dirty="0">
                <a:latin typeface="Calibri"/>
                <a:cs typeface="Calibri"/>
              </a:rPr>
              <a:t>’</a:t>
            </a:r>
            <a:r>
              <a:rPr sz="1400" dirty="0">
                <a:latin typeface="Calibri"/>
                <a:cs typeface="Calibri"/>
              </a:rPr>
              <a:t>app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tissa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391537" y="4347837"/>
            <a:ext cx="2129790" cy="525145"/>
            <a:chOff x="1391537" y="4347837"/>
            <a:chExt cx="2129790" cy="525145"/>
          </a:xfrm>
        </p:grpSpPr>
        <p:sp>
          <p:nvSpPr>
            <p:cNvPr id="34" name="object 34"/>
            <p:cNvSpPr/>
            <p:nvPr/>
          </p:nvSpPr>
          <p:spPr>
            <a:xfrm>
              <a:off x="1396300" y="4352599"/>
              <a:ext cx="2120265" cy="515620"/>
            </a:xfrm>
            <a:custGeom>
              <a:avLst/>
              <a:gdLst/>
              <a:ahLst/>
              <a:cxnLst/>
              <a:rect l="l" t="t" r="r" b="b"/>
              <a:pathLst>
                <a:path w="2120265" h="515620">
                  <a:moveTo>
                    <a:pt x="2034198" y="515399"/>
                  </a:moveTo>
                  <a:lnTo>
                    <a:pt x="85901" y="515399"/>
                  </a:lnTo>
                  <a:lnTo>
                    <a:pt x="52464" y="508649"/>
                  </a:lnTo>
                  <a:lnTo>
                    <a:pt x="25160" y="490239"/>
                  </a:lnTo>
                  <a:lnTo>
                    <a:pt x="6750" y="462935"/>
                  </a:lnTo>
                  <a:lnTo>
                    <a:pt x="0" y="429498"/>
                  </a:lnTo>
                  <a:lnTo>
                    <a:pt x="0" y="85901"/>
                  </a:lnTo>
                  <a:lnTo>
                    <a:pt x="6750" y="52464"/>
                  </a:lnTo>
                  <a:lnTo>
                    <a:pt x="25160" y="25159"/>
                  </a:lnTo>
                  <a:lnTo>
                    <a:pt x="52464" y="6750"/>
                  </a:lnTo>
                  <a:lnTo>
                    <a:pt x="85901" y="0"/>
                  </a:lnTo>
                  <a:lnTo>
                    <a:pt x="2034198" y="0"/>
                  </a:lnTo>
                  <a:lnTo>
                    <a:pt x="2081856" y="14432"/>
                  </a:lnTo>
                  <a:lnTo>
                    <a:pt x="2113561" y="53028"/>
                  </a:lnTo>
                  <a:lnTo>
                    <a:pt x="2120099" y="85901"/>
                  </a:lnTo>
                  <a:lnTo>
                    <a:pt x="2120099" y="429498"/>
                  </a:lnTo>
                  <a:lnTo>
                    <a:pt x="2113349" y="462935"/>
                  </a:lnTo>
                  <a:lnTo>
                    <a:pt x="2094939" y="490239"/>
                  </a:lnTo>
                  <a:lnTo>
                    <a:pt x="2067635" y="508649"/>
                  </a:lnTo>
                  <a:lnTo>
                    <a:pt x="2034198" y="5153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96300" y="4352599"/>
              <a:ext cx="2120265" cy="515620"/>
            </a:xfrm>
            <a:custGeom>
              <a:avLst/>
              <a:gdLst/>
              <a:ahLst/>
              <a:cxnLst/>
              <a:rect l="l" t="t" r="r" b="b"/>
              <a:pathLst>
                <a:path w="2120265" h="515620">
                  <a:moveTo>
                    <a:pt x="0" y="85901"/>
                  </a:moveTo>
                  <a:lnTo>
                    <a:pt x="6750" y="52464"/>
                  </a:lnTo>
                  <a:lnTo>
                    <a:pt x="25160" y="25159"/>
                  </a:lnTo>
                  <a:lnTo>
                    <a:pt x="52464" y="6750"/>
                  </a:lnTo>
                  <a:lnTo>
                    <a:pt x="85901" y="0"/>
                  </a:lnTo>
                  <a:lnTo>
                    <a:pt x="2034198" y="0"/>
                  </a:lnTo>
                  <a:lnTo>
                    <a:pt x="2081856" y="14432"/>
                  </a:lnTo>
                  <a:lnTo>
                    <a:pt x="2113561" y="53028"/>
                  </a:lnTo>
                  <a:lnTo>
                    <a:pt x="2120099" y="85901"/>
                  </a:lnTo>
                  <a:lnTo>
                    <a:pt x="2120099" y="429498"/>
                  </a:lnTo>
                  <a:lnTo>
                    <a:pt x="2113349" y="462935"/>
                  </a:lnTo>
                  <a:lnTo>
                    <a:pt x="2094939" y="490239"/>
                  </a:lnTo>
                  <a:lnTo>
                    <a:pt x="2067635" y="508649"/>
                  </a:lnTo>
                  <a:lnTo>
                    <a:pt x="2034198" y="515399"/>
                  </a:lnTo>
                  <a:lnTo>
                    <a:pt x="85901" y="515399"/>
                  </a:lnTo>
                  <a:lnTo>
                    <a:pt x="52464" y="508649"/>
                  </a:lnTo>
                  <a:lnTo>
                    <a:pt x="25160" y="490239"/>
                  </a:lnTo>
                  <a:lnTo>
                    <a:pt x="6750" y="462935"/>
                  </a:lnTo>
                  <a:lnTo>
                    <a:pt x="0" y="429498"/>
                  </a:lnTo>
                  <a:lnTo>
                    <a:pt x="0" y="859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140006" y="4485713"/>
            <a:ext cx="632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Au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lycée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24037" y="3828715"/>
            <a:ext cx="993775" cy="364490"/>
            <a:chOff x="224037" y="3828715"/>
            <a:chExt cx="993775" cy="364490"/>
          </a:xfrm>
        </p:grpSpPr>
        <p:sp>
          <p:nvSpPr>
            <p:cNvPr id="38" name="object 38"/>
            <p:cNvSpPr/>
            <p:nvPr/>
          </p:nvSpPr>
          <p:spPr>
            <a:xfrm>
              <a:off x="228799" y="3833478"/>
              <a:ext cx="984250" cy="354965"/>
            </a:xfrm>
            <a:custGeom>
              <a:avLst/>
              <a:gdLst/>
              <a:ahLst/>
              <a:cxnLst/>
              <a:rect l="l" t="t" r="r" b="b"/>
              <a:pathLst>
                <a:path w="984250" h="354964">
                  <a:moveTo>
                    <a:pt x="924548" y="354899"/>
                  </a:move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lnTo>
                    <a:pt x="4648" y="36126"/>
                  </a:lnTo>
                  <a:lnTo>
                    <a:pt x="17324" y="17325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24548" y="0"/>
                  </a:lnTo>
                  <a:lnTo>
                    <a:pt x="966374" y="17324"/>
                  </a:lnTo>
                  <a:lnTo>
                    <a:pt x="983699" y="59151"/>
                  </a:lnTo>
                  <a:lnTo>
                    <a:pt x="983699" y="295748"/>
                  </a:lnTo>
                  <a:lnTo>
                    <a:pt x="979051" y="318773"/>
                  </a:lnTo>
                  <a:lnTo>
                    <a:pt x="966375" y="337575"/>
                  </a:lnTo>
                  <a:lnTo>
                    <a:pt x="947573" y="350251"/>
                  </a:lnTo>
                  <a:lnTo>
                    <a:pt x="924548" y="354899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8799" y="3833478"/>
              <a:ext cx="984250" cy="354965"/>
            </a:xfrm>
            <a:custGeom>
              <a:avLst/>
              <a:gdLst/>
              <a:ahLst/>
              <a:cxnLst/>
              <a:rect l="l" t="t" r="r" b="b"/>
              <a:pathLst>
                <a:path w="984250" h="354964">
                  <a:moveTo>
                    <a:pt x="0" y="59151"/>
                  </a:moveTo>
                  <a:lnTo>
                    <a:pt x="4648" y="36126"/>
                  </a:lnTo>
                  <a:lnTo>
                    <a:pt x="17324" y="17325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24548" y="0"/>
                  </a:lnTo>
                  <a:lnTo>
                    <a:pt x="966374" y="17324"/>
                  </a:lnTo>
                  <a:lnTo>
                    <a:pt x="983699" y="59151"/>
                  </a:lnTo>
                  <a:lnTo>
                    <a:pt x="983699" y="295748"/>
                  </a:lnTo>
                  <a:lnTo>
                    <a:pt x="979051" y="318773"/>
                  </a:lnTo>
                  <a:lnTo>
                    <a:pt x="966375" y="337575"/>
                  </a:lnTo>
                  <a:lnTo>
                    <a:pt x="947573" y="350251"/>
                  </a:lnTo>
                  <a:lnTo>
                    <a:pt x="924548" y="354899"/>
                  </a:ln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close/>
                </a:path>
              </a:pathLst>
            </a:custGeom>
            <a:ln w="952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21488" y="3906915"/>
            <a:ext cx="598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1e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91539" y="3842032"/>
            <a:ext cx="981075" cy="364490"/>
            <a:chOff x="1391539" y="3842032"/>
            <a:chExt cx="981075" cy="364490"/>
          </a:xfrm>
        </p:grpSpPr>
        <p:sp>
          <p:nvSpPr>
            <p:cNvPr id="42" name="object 42"/>
            <p:cNvSpPr/>
            <p:nvPr/>
          </p:nvSpPr>
          <p:spPr>
            <a:xfrm>
              <a:off x="1396301" y="3846795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912248" y="354899"/>
                  </a:move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5" y="17324"/>
                  </a:lnTo>
                  <a:lnTo>
                    <a:pt x="971399" y="59151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4" y="337575"/>
                  </a:lnTo>
                  <a:lnTo>
                    <a:pt x="935273" y="350251"/>
                  </a:lnTo>
                  <a:lnTo>
                    <a:pt x="912248" y="3548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96301" y="3846795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0" y="59151"/>
                  </a:move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5" y="17324"/>
                  </a:lnTo>
                  <a:lnTo>
                    <a:pt x="971399" y="59151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4" y="337575"/>
                  </a:lnTo>
                  <a:lnTo>
                    <a:pt x="935273" y="350251"/>
                  </a:lnTo>
                  <a:lnTo>
                    <a:pt x="912248" y="354899"/>
                  </a:ln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582840" y="3920232"/>
            <a:ext cx="598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1e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538555" y="3842032"/>
            <a:ext cx="981075" cy="364490"/>
            <a:chOff x="2538555" y="3842032"/>
            <a:chExt cx="981075" cy="364490"/>
          </a:xfrm>
        </p:grpSpPr>
        <p:sp>
          <p:nvSpPr>
            <p:cNvPr id="46" name="object 46"/>
            <p:cNvSpPr/>
            <p:nvPr/>
          </p:nvSpPr>
          <p:spPr>
            <a:xfrm>
              <a:off x="2543318" y="3846795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912248" y="354899"/>
                  </a:moveTo>
                  <a:lnTo>
                    <a:pt x="59151" y="354899"/>
                  </a:lnTo>
                  <a:lnTo>
                    <a:pt x="36126" y="350251"/>
                  </a:lnTo>
                  <a:lnTo>
                    <a:pt x="17325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lnTo>
                    <a:pt x="4648" y="36126"/>
                  </a:lnTo>
                  <a:lnTo>
                    <a:pt x="17325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5" y="17324"/>
                  </a:lnTo>
                  <a:lnTo>
                    <a:pt x="971400" y="59151"/>
                  </a:lnTo>
                  <a:lnTo>
                    <a:pt x="971400" y="295748"/>
                  </a:lnTo>
                  <a:lnTo>
                    <a:pt x="966751" y="318773"/>
                  </a:lnTo>
                  <a:lnTo>
                    <a:pt x="954075" y="337575"/>
                  </a:lnTo>
                  <a:lnTo>
                    <a:pt x="935273" y="350251"/>
                  </a:lnTo>
                  <a:lnTo>
                    <a:pt x="912248" y="3548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43318" y="3846795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0" y="59151"/>
                  </a:moveTo>
                  <a:lnTo>
                    <a:pt x="4648" y="36126"/>
                  </a:lnTo>
                  <a:lnTo>
                    <a:pt x="17325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5" y="17324"/>
                  </a:lnTo>
                  <a:lnTo>
                    <a:pt x="971400" y="59151"/>
                  </a:lnTo>
                  <a:lnTo>
                    <a:pt x="971400" y="295748"/>
                  </a:lnTo>
                  <a:lnTo>
                    <a:pt x="966751" y="318773"/>
                  </a:lnTo>
                  <a:lnTo>
                    <a:pt x="954075" y="337575"/>
                  </a:lnTo>
                  <a:lnTo>
                    <a:pt x="935273" y="350251"/>
                  </a:lnTo>
                  <a:lnTo>
                    <a:pt x="912248" y="354899"/>
                  </a:lnTo>
                  <a:lnTo>
                    <a:pt x="59151" y="354899"/>
                  </a:lnTo>
                  <a:lnTo>
                    <a:pt x="36126" y="350251"/>
                  </a:lnTo>
                  <a:lnTo>
                    <a:pt x="17325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729857" y="3920232"/>
            <a:ext cx="598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1e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845590" y="3811513"/>
            <a:ext cx="981075" cy="364490"/>
            <a:chOff x="3845590" y="3811513"/>
            <a:chExt cx="981075" cy="364490"/>
          </a:xfrm>
        </p:grpSpPr>
        <p:sp>
          <p:nvSpPr>
            <p:cNvPr id="50" name="object 50"/>
            <p:cNvSpPr/>
            <p:nvPr/>
          </p:nvSpPr>
          <p:spPr>
            <a:xfrm>
              <a:off x="3850352" y="3816275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912248" y="354899"/>
                  </a:move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4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0"/>
                  </a:ln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4" y="17324"/>
                  </a:lnTo>
                  <a:lnTo>
                    <a:pt x="971399" y="59150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4" y="337574"/>
                  </a:lnTo>
                  <a:lnTo>
                    <a:pt x="935272" y="350251"/>
                  </a:lnTo>
                  <a:lnTo>
                    <a:pt x="912248" y="354899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50352" y="3816275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0" y="59150"/>
                  </a:move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4" y="17324"/>
                  </a:lnTo>
                  <a:lnTo>
                    <a:pt x="971399" y="59150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4" y="337574"/>
                  </a:lnTo>
                  <a:lnTo>
                    <a:pt x="935272" y="350251"/>
                  </a:lnTo>
                  <a:lnTo>
                    <a:pt x="912248" y="354899"/>
                  </a:ln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4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0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036891" y="3889712"/>
            <a:ext cx="598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1e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976845" y="3811513"/>
            <a:ext cx="1066800" cy="364490"/>
            <a:chOff x="4976845" y="3811513"/>
            <a:chExt cx="1066800" cy="364490"/>
          </a:xfrm>
        </p:grpSpPr>
        <p:sp>
          <p:nvSpPr>
            <p:cNvPr id="54" name="object 54"/>
            <p:cNvSpPr/>
            <p:nvPr/>
          </p:nvSpPr>
          <p:spPr>
            <a:xfrm>
              <a:off x="4981607" y="3816275"/>
              <a:ext cx="1057275" cy="354965"/>
            </a:xfrm>
            <a:custGeom>
              <a:avLst/>
              <a:gdLst/>
              <a:ahLst/>
              <a:cxnLst/>
              <a:rect l="l" t="t" r="r" b="b"/>
              <a:pathLst>
                <a:path w="1057275" h="354964">
                  <a:moveTo>
                    <a:pt x="998048" y="354899"/>
                  </a:move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4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0"/>
                  </a:ln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98048" y="0"/>
                  </a:lnTo>
                  <a:lnTo>
                    <a:pt x="1039874" y="17324"/>
                  </a:lnTo>
                  <a:lnTo>
                    <a:pt x="1057199" y="59150"/>
                  </a:lnTo>
                  <a:lnTo>
                    <a:pt x="1057199" y="295748"/>
                  </a:lnTo>
                  <a:lnTo>
                    <a:pt x="1052551" y="318773"/>
                  </a:lnTo>
                  <a:lnTo>
                    <a:pt x="1039874" y="337574"/>
                  </a:lnTo>
                  <a:lnTo>
                    <a:pt x="1021073" y="350251"/>
                  </a:lnTo>
                  <a:lnTo>
                    <a:pt x="998048" y="354899"/>
                  </a:lnTo>
                  <a:close/>
                </a:path>
              </a:pathLst>
            </a:custGeom>
            <a:solidFill>
              <a:srgbClr val="FAD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81607" y="3816275"/>
              <a:ext cx="1057275" cy="354965"/>
            </a:xfrm>
            <a:custGeom>
              <a:avLst/>
              <a:gdLst/>
              <a:ahLst/>
              <a:cxnLst/>
              <a:rect l="l" t="t" r="r" b="b"/>
              <a:pathLst>
                <a:path w="1057275" h="354964">
                  <a:moveTo>
                    <a:pt x="0" y="59150"/>
                  </a:move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98048" y="0"/>
                  </a:lnTo>
                  <a:lnTo>
                    <a:pt x="1039874" y="17324"/>
                  </a:lnTo>
                  <a:lnTo>
                    <a:pt x="1057199" y="59150"/>
                  </a:lnTo>
                  <a:lnTo>
                    <a:pt x="1057199" y="295748"/>
                  </a:lnTo>
                  <a:lnTo>
                    <a:pt x="1052551" y="318773"/>
                  </a:lnTo>
                  <a:lnTo>
                    <a:pt x="1039874" y="337574"/>
                  </a:lnTo>
                  <a:lnTo>
                    <a:pt x="1021073" y="350251"/>
                  </a:lnTo>
                  <a:lnTo>
                    <a:pt x="998048" y="354899"/>
                  </a:ln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4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0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211046" y="3889712"/>
            <a:ext cx="598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1e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193762" y="3811513"/>
            <a:ext cx="981075" cy="364490"/>
            <a:chOff x="6193762" y="3811513"/>
            <a:chExt cx="981075" cy="364490"/>
          </a:xfrm>
        </p:grpSpPr>
        <p:sp>
          <p:nvSpPr>
            <p:cNvPr id="58" name="object 58"/>
            <p:cNvSpPr/>
            <p:nvPr/>
          </p:nvSpPr>
          <p:spPr>
            <a:xfrm>
              <a:off x="6198525" y="3816275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912248" y="354899"/>
                  </a:move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4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0"/>
                  </a:ln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4" y="17324"/>
                  </a:lnTo>
                  <a:lnTo>
                    <a:pt x="971399" y="59150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5" y="337574"/>
                  </a:lnTo>
                  <a:lnTo>
                    <a:pt x="935273" y="350251"/>
                  </a:lnTo>
                  <a:lnTo>
                    <a:pt x="912248" y="354899"/>
                  </a:lnTo>
                  <a:close/>
                </a:path>
              </a:pathLst>
            </a:custGeom>
            <a:solidFill>
              <a:srgbClr val="FF9B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98525" y="3816275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0" y="59150"/>
                  </a:move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4" y="17324"/>
                  </a:lnTo>
                  <a:lnTo>
                    <a:pt x="971399" y="59150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5" y="337574"/>
                  </a:lnTo>
                  <a:lnTo>
                    <a:pt x="935273" y="350251"/>
                  </a:lnTo>
                  <a:lnTo>
                    <a:pt x="912248" y="354899"/>
                  </a:ln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4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0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385064" y="3889712"/>
            <a:ext cx="598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1e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562837" y="3784537"/>
            <a:ext cx="1066800" cy="364490"/>
            <a:chOff x="7562837" y="3784537"/>
            <a:chExt cx="1066800" cy="364490"/>
          </a:xfrm>
        </p:grpSpPr>
        <p:sp>
          <p:nvSpPr>
            <p:cNvPr id="62" name="object 62"/>
            <p:cNvSpPr/>
            <p:nvPr/>
          </p:nvSpPr>
          <p:spPr>
            <a:xfrm>
              <a:off x="7567600" y="3789300"/>
              <a:ext cx="1057275" cy="354965"/>
            </a:xfrm>
            <a:custGeom>
              <a:avLst/>
              <a:gdLst/>
              <a:ahLst/>
              <a:cxnLst/>
              <a:rect l="l" t="t" r="r" b="b"/>
              <a:pathLst>
                <a:path w="1057275" h="354964">
                  <a:moveTo>
                    <a:pt x="998048" y="354899"/>
                  </a:move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98048" y="0"/>
                  </a:lnTo>
                  <a:lnTo>
                    <a:pt x="1039874" y="17324"/>
                  </a:lnTo>
                  <a:lnTo>
                    <a:pt x="1057199" y="59151"/>
                  </a:lnTo>
                  <a:lnTo>
                    <a:pt x="1057199" y="295748"/>
                  </a:lnTo>
                  <a:lnTo>
                    <a:pt x="1052551" y="318773"/>
                  </a:lnTo>
                  <a:lnTo>
                    <a:pt x="1039875" y="337575"/>
                  </a:lnTo>
                  <a:lnTo>
                    <a:pt x="1021073" y="350251"/>
                  </a:lnTo>
                  <a:lnTo>
                    <a:pt x="998048" y="354899"/>
                  </a:lnTo>
                  <a:close/>
                </a:path>
              </a:pathLst>
            </a:custGeom>
            <a:solidFill>
              <a:srgbClr val="76B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67600" y="3789300"/>
              <a:ext cx="1057275" cy="354965"/>
            </a:xfrm>
            <a:custGeom>
              <a:avLst/>
              <a:gdLst/>
              <a:ahLst/>
              <a:cxnLst/>
              <a:rect l="l" t="t" r="r" b="b"/>
              <a:pathLst>
                <a:path w="1057275" h="354964">
                  <a:moveTo>
                    <a:pt x="0" y="59151"/>
                  </a:move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98048" y="0"/>
                  </a:lnTo>
                  <a:lnTo>
                    <a:pt x="1039874" y="17324"/>
                  </a:lnTo>
                  <a:lnTo>
                    <a:pt x="1057199" y="59151"/>
                  </a:lnTo>
                  <a:lnTo>
                    <a:pt x="1057199" y="295748"/>
                  </a:lnTo>
                  <a:lnTo>
                    <a:pt x="1052551" y="318773"/>
                  </a:lnTo>
                  <a:lnTo>
                    <a:pt x="1039875" y="337575"/>
                  </a:lnTo>
                  <a:lnTo>
                    <a:pt x="1021073" y="350251"/>
                  </a:lnTo>
                  <a:lnTo>
                    <a:pt x="998048" y="354899"/>
                  </a:ln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797039" y="3862737"/>
            <a:ext cx="598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1e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97562" y="614012"/>
            <a:ext cx="1399540" cy="743585"/>
            <a:chOff x="497562" y="614012"/>
            <a:chExt cx="1399540" cy="743585"/>
          </a:xfrm>
        </p:grpSpPr>
        <p:sp>
          <p:nvSpPr>
            <p:cNvPr id="66" name="object 66"/>
            <p:cNvSpPr/>
            <p:nvPr/>
          </p:nvSpPr>
          <p:spPr>
            <a:xfrm>
              <a:off x="502325" y="618775"/>
              <a:ext cx="1390015" cy="734060"/>
            </a:xfrm>
            <a:custGeom>
              <a:avLst/>
              <a:gdLst/>
              <a:ahLst/>
              <a:cxnLst/>
              <a:rect l="l" t="t" r="r" b="b"/>
              <a:pathLst>
                <a:path w="1390014" h="734060">
                  <a:moveTo>
                    <a:pt x="1267297" y="733799"/>
                  </a:moveTo>
                  <a:lnTo>
                    <a:pt x="122302" y="733799"/>
                  </a:lnTo>
                  <a:lnTo>
                    <a:pt x="74696" y="724188"/>
                  </a:lnTo>
                  <a:lnTo>
                    <a:pt x="35821" y="697978"/>
                  </a:lnTo>
                  <a:lnTo>
                    <a:pt x="9611" y="659103"/>
                  </a:lnTo>
                  <a:lnTo>
                    <a:pt x="0" y="611497"/>
                  </a:lnTo>
                  <a:lnTo>
                    <a:pt x="0" y="122302"/>
                  </a:lnTo>
                  <a:lnTo>
                    <a:pt x="9611" y="74696"/>
                  </a:lnTo>
                  <a:lnTo>
                    <a:pt x="35821" y="35821"/>
                  </a:lnTo>
                  <a:lnTo>
                    <a:pt x="74696" y="9611"/>
                  </a:lnTo>
                  <a:lnTo>
                    <a:pt x="122302" y="0"/>
                  </a:lnTo>
                  <a:lnTo>
                    <a:pt x="1267297" y="0"/>
                  </a:lnTo>
                  <a:lnTo>
                    <a:pt x="1314100" y="9309"/>
                  </a:lnTo>
                  <a:lnTo>
                    <a:pt x="1353778" y="35821"/>
                  </a:lnTo>
                  <a:lnTo>
                    <a:pt x="1380290" y="75499"/>
                  </a:lnTo>
                  <a:lnTo>
                    <a:pt x="1389599" y="122302"/>
                  </a:lnTo>
                  <a:lnTo>
                    <a:pt x="1389599" y="611497"/>
                  </a:lnTo>
                  <a:lnTo>
                    <a:pt x="1379988" y="659103"/>
                  </a:lnTo>
                  <a:lnTo>
                    <a:pt x="1353778" y="697978"/>
                  </a:lnTo>
                  <a:lnTo>
                    <a:pt x="1314903" y="724188"/>
                  </a:lnTo>
                  <a:lnTo>
                    <a:pt x="1267297" y="73379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2325" y="618775"/>
              <a:ext cx="1390015" cy="734060"/>
            </a:xfrm>
            <a:custGeom>
              <a:avLst/>
              <a:gdLst/>
              <a:ahLst/>
              <a:cxnLst/>
              <a:rect l="l" t="t" r="r" b="b"/>
              <a:pathLst>
                <a:path w="1390014" h="734060">
                  <a:moveTo>
                    <a:pt x="0" y="122302"/>
                  </a:moveTo>
                  <a:lnTo>
                    <a:pt x="9611" y="74696"/>
                  </a:lnTo>
                  <a:lnTo>
                    <a:pt x="35821" y="35821"/>
                  </a:lnTo>
                  <a:lnTo>
                    <a:pt x="74696" y="9611"/>
                  </a:lnTo>
                  <a:lnTo>
                    <a:pt x="122302" y="0"/>
                  </a:lnTo>
                  <a:lnTo>
                    <a:pt x="1267297" y="0"/>
                  </a:lnTo>
                  <a:lnTo>
                    <a:pt x="1314100" y="9309"/>
                  </a:lnTo>
                  <a:lnTo>
                    <a:pt x="1353778" y="35821"/>
                  </a:lnTo>
                  <a:lnTo>
                    <a:pt x="1380290" y="75499"/>
                  </a:lnTo>
                  <a:lnTo>
                    <a:pt x="1389599" y="122302"/>
                  </a:lnTo>
                  <a:lnTo>
                    <a:pt x="1389599" y="611497"/>
                  </a:lnTo>
                  <a:lnTo>
                    <a:pt x="1379988" y="659103"/>
                  </a:lnTo>
                  <a:lnTo>
                    <a:pt x="1353778" y="697978"/>
                  </a:lnTo>
                  <a:lnTo>
                    <a:pt x="1314903" y="724188"/>
                  </a:lnTo>
                  <a:lnTo>
                    <a:pt x="1267297" y="733799"/>
                  </a:lnTo>
                  <a:lnTo>
                    <a:pt x="122302" y="733799"/>
                  </a:lnTo>
                  <a:lnTo>
                    <a:pt x="74696" y="724188"/>
                  </a:lnTo>
                  <a:lnTo>
                    <a:pt x="35821" y="697978"/>
                  </a:lnTo>
                  <a:lnTo>
                    <a:pt x="9611" y="659103"/>
                  </a:lnTo>
                  <a:lnTo>
                    <a:pt x="0" y="611497"/>
                  </a:lnTo>
                  <a:lnTo>
                    <a:pt x="0" y="122302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33754" y="578576"/>
            <a:ext cx="1125220" cy="7988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065" marR="5080" indent="635" algn="ctr">
              <a:lnSpc>
                <a:spcPts val="2030"/>
              </a:lnSpc>
              <a:spcBef>
                <a:spcPts val="175"/>
              </a:spcBef>
            </a:pPr>
            <a:r>
              <a:rPr sz="1700" spc="-10" dirty="0">
                <a:latin typeface="Calibri"/>
                <a:cs typeface="Calibri"/>
              </a:rPr>
              <a:t>Cycle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Ingénieur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En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396412" y="613124"/>
            <a:ext cx="3871595" cy="743585"/>
            <a:chOff x="2396412" y="613124"/>
            <a:chExt cx="3871595" cy="743585"/>
          </a:xfrm>
        </p:grpSpPr>
        <p:sp>
          <p:nvSpPr>
            <p:cNvPr id="70" name="object 70"/>
            <p:cNvSpPr/>
            <p:nvPr/>
          </p:nvSpPr>
          <p:spPr>
            <a:xfrm>
              <a:off x="2401174" y="617887"/>
              <a:ext cx="3862070" cy="734060"/>
            </a:xfrm>
            <a:custGeom>
              <a:avLst/>
              <a:gdLst/>
              <a:ahLst/>
              <a:cxnLst/>
              <a:rect l="l" t="t" r="r" b="b"/>
              <a:pathLst>
                <a:path w="3862070" h="734060">
                  <a:moveTo>
                    <a:pt x="3739297" y="733799"/>
                  </a:moveTo>
                  <a:lnTo>
                    <a:pt x="122302" y="733799"/>
                  </a:lnTo>
                  <a:lnTo>
                    <a:pt x="74696" y="724188"/>
                  </a:lnTo>
                  <a:lnTo>
                    <a:pt x="35821" y="697978"/>
                  </a:lnTo>
                  <a:lnTo>
                    <a:pt x="9611" y="659103"/>
                  </a:lnTo>
                  <a:lnTo>
                    <a:pt x="0" y="611497"/>
                  </a:lnTo>
                  <a:lnTo>
                    <a:pt x="0" y="122302"/>
                  </a:lnTo>
                  <a:lnTo>
                    <a:pt x="9611" y="74696"/>
                  </a:lnTo>
                  <a:lnTo>
                    <a:pt x="35821" y="35821"/>
                  </a:lnTo>
                  <a:lnTo>
                    <a:pt x="74696" y="9611"/>
                  </a:lnTo>
                  <a:lnTo>
                    <a:pt x="122302" y="0"/>
                  </a:lnTo>
                  <a:lnTo>
                    <a:pt x="3739297" y="0"/>
                  </a:lnTo>
                  <a:lnTo>
                    <a:pt x="3786100" y="9309"/>
                  </a:lnTo>
                  <a:lnTo>
                    <a:pt x="3825778" y="35821"/>
                  </a:lnTo>
                  <a:lnTo>
                    <a:pt x="3852290" y="75499"/>
                  </a:lnTo>
                  <a:lnTo>
                    <a:pt x="3861599" y="122302"/>
                  </a:lnTo>
                  <a:lnTo>
                    <a:pt x="3861599" y="611497"/>
                  </a:lnTo>
                  <a:lnTo>
                    <a:pt x="3851988" y="659103"/>
                  </a:lnTo>
                  <a:lnTo>
                    <a:pt x="3825778" y="697978"/>
                  </a:lnTo>
                  <a:lnTo>
                    <a:pt x="3786903" y="724188"/>
                  </a:lnTo>
                  <a:lnTo>
                    <a:pt x="3739297" y="733799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01174" y="617887"/>
              <a:ext cx="3862070" cy="734060"/>
            </a:xfrm>
            <a:custGeom>
              <a:avLst/>
              <a:gdLst/>
              <a:ahLst/>
              <a:cxnLst/>
              <a:rect l="l" t="t" r="r" b="b"/>
              <a:pathLst>
                <a:path w="3862070" h="734060">
                  <a:moveTo>
                    <a:pt x="0" y="122302"/>
                  </a:moveTo>
                  <a:lnTo>
                    <a:pt x="9611" y="74696"/>
                  </a:lnTo>
                  <a:lnTo>
                    <a:pt x="35821" y="35821"/>
                  </a:lnTo>
                  <a:lnTo>
                    <a:pt x="74696" y="9611"/>
                  </a:lnTo>
                  <a:lnTo>
                    <a:pt x="122302" y="0"/>
                  </a:lnTo>
                  <a:lnTo>
                    <a:pt x="3739297" y="0"/>
                  </a:lnTo>
                  <a:lnTo>
                    <a:pt x="3786100" y="9309"/>
                  </a:lnTo>
                  <a:lnTo>
                    <a:pt x="3825778" y="35821"/>
                  </a:lnTo>
                  <a:lnTo>
                    <a:pt x="3852290" y="75499"/>
                  </a:lnTo>
                  <a:lnTo>
                    <a:pt x="3861599" y="122302"/>
                  </a:lnTo>
                  <a:lnTo>
                    <a:pt x="3861599" y="611497"/>
                  </a:lnTo>
                  <a:lnTo>
                    <a:pt x="3851988" y="659103"/>
                  </a:lnTo>
                  <a:lnTo>
                    <a:pt x="3825778" y="697978"/>
                  </a:lnTo>
                  <a:lnTo>
                    <a:pt x="3786903" y="724188"/>
                  </a:lnTo>
                  <a:lnTo>
                    <a:pt x="3739297" y="733799"/>
                  </a:lnTo>
                  <a:lnTo>
                    <a:pt x="122302" y="733799"/>
                  </a:lnTo>
                  <a:lnTo>
                    <a:pt x="74696" y="724188"/>
                  </a:lnTo>
                  <a:lnTo>
                    <a:pt x="35821" y="697978"/>
                  </a:lnTo>
                  <a:lnTo>
                    <a:pt x="9611" y="659103"/>
                  </a:lnTo>
                  <a:lnTo>
                    <a:pt x="0" y="611497"/>
                  </a:lnTo>
                  <a:lnTo>
                    <a:pt x="0" y="122302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3095522" y="718097"/>
            <a:ext cx="2473960" cy="5416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424815" marR="5080" indent="-412750">
              <a:lnSpc>
                <a:spcPts val="2030"/>
              </a:lnSpc>
              <a:spcBef>
                <a:spcPts val="175"/>
              </a:spcBef>
            </a:pPr>
            <a:r>
              <a:rPr sz="1700" spc="-10" dirty="0">
                <a:solidFill>
                  <a:srgbClr val="494429"/>
                </a:solidFill>
                <a:latin typeface="Calibri"/>
                <a:cs typeface="Calibri"/>
              </a:rPr>
              <a:t>Cycle</a:t>
            </a:r>
            <a:r>
              <a:rPr sz="1700" spc="-5" dirty="0">
                <a:solidFill>
                  <a:srgbClr val="49442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94429"/>
                </a:solidFill>
                <a:latin typeface="Calibri"/>
                <a:cs typeface="Calibri"/>
              </a:rPr>
              <a:t>Ingénieur </a:t>
            </a:r>
            <a:r>
              <a:rPr sz="1700" spc="-5" dirty="0">
                <a:solidFill>
                  <a:srgbClr val="494429"/>
                </a:solidFill>
                <a:latin typeface="Calibri"/>
                <a:cs typeface="Calibri"/>
              </a:rPr>
              <a:t>en </a:t>
            </a:r>
            <a:r>
              <a:rPr sz="1700" spc="-10" dirty="0">
                <a:solidFill>
                  <a:srgbClr val="494429"/>
                </a:solidFill>
                <a:latin typeface="Calibri"/>
                <a:cs typeface="Calibri"/>
              </a:rPr>
              <a:t>école </a:t>
            </a:r>
            <a:r>
              <a:rPr sz="1700" spc="-5" dirty="0">
                <a:solidFill>
                  <a:srgbClr val="494429"/>
                </a:solidFill>
                <a:latin typeface="Calibri"/>
                <a:cs typeface="Calibri"/>
              </a:rPr>
              <a:t>ou </a:t>
            </a:r>
            <a:r>
              <a:rPr sz="1700" spc="-370" dirty="0">
                <a:solidFill>
                  <a:srgbClr val="49442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94429"/>
                </a:solidFill>
                <a:latin typeface="Calibri"/>
                <a:cs typeface="Calibri"/>
              </a:rPr>
              <a:t>À</a:t>
            </a:r>
            <a:r>
              <a:rPr sz="1700" spc="-10" dirty="0">
                <a:solidFill>
                  <a:srgbClr val="494429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94429"/>
                </a:solidFill>
                <a:latin typeface="Calibri"/>
                <a:cs typeface="Calibri"/>
              </a:rPr>
              <a:t>l’université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6673437" y="614037"/>
            <a:ext cx="2295525" cy="743585"/>
            <a:chOff x="6673437" y="614037"/>
            <a:chExt cx="2295525" cy="743585"/>
          </a:xfrm>
        </p:grpSpPr>
        <p:sp>
          <p:nvSpPr>
            <p:cNvPr id="74" name="object 74"/>
            <p:cNvSpPr/>
            <p:nvPr/>
          </p:nvSpPr>
          <p:spPr>
            <a:xfrm>
              <a:off x="6678200" y="618800"/>
              <a:ext cx="2286000" cy="734060"/>
            </a:xfrm>
            <a:custGeom>
              <a:avLst/>
              <a:gdLst/>
              <a:ahLst/>
              <a:cxnLst/>
              <a:rect l="l" t="t" r="r" b="b"/>
              <a:pathLst>
                <a:path w="2286000" h="734060">
                  <a:moveTo>
                    <a:pt x="2163697" y="733799"/>
                  </a:moveTo>
                  <a:lnTo>
                    <a:pt x="122302" y="733799"/>
                  </a:lnTo>
                  <a:lnTo>
                    <a:pt x="74696" y="724188"/>
                  </a:lnTo>
                  <a:lnTo>
                    <a:pt x="35821" y="697978"/>
                  </a:lnTo>
                  <a:lnTo>
                    <a:pt x="9611" y="659103"/>
                  </a:lnTo>
                  <a:lnTo>
                    <a:pt x="0" y="611497"/>
                  </a:lnTo>
                  <a:lnTo>
                    <a:pt x="0" y="122302"/>
                  </a:lnTo>
                  <a:lnTo>
                    <a:pt x="9611" y="74696"/>
                  </a:lnTo>
                  <a:lnTo>
                    <a:pt x="35821" y="35821"/>
                  </a:lnTo>
                  <a:lnTo>
                    <a:pt x="74696" y="9611"/>
                  </a:lnTo>
                  <a:lnTo>
                    <a:pt x="122302" y="0"/>
                  </a:lnTo>
                  <a:lnTo>
                    <a:pt x="2163697" y="0"/>
                  </a:lnTo>
                  <a:lnTo>
                    <a:pt x="2210500" y="9309"/>
                  </a:lnTo>
                  <a:lnTo>
                    <a:pt x="2250177" y="35821"/>
                  </a:lnTo>
                  <a:lnTo>
                    <a:pt x="2276690" y="75499"/>
                  </a:lnTo>
                  <a:lnTo>
                    <a:pt x="2285999" y="122302"/>
                  </a:lnTo>
                  <a:lnTo>
                    <a:pt x="2285999" y="611497"/>
                  </a:lnTo>
                  <a:lnTo>
                    <a:pt x="2276388" y="659103"/>
                  </a:lnTo>
                  <a:lnTo>
                    <a:pt x="2250178" y="697978"/>
                  </a:lnTo>
                  <a:lnTo>
                    <a:pt x="2211303" y="724188"/>
                  </a:lnTo>
                  <a:lnTo>
                    <a:pt x="2163697" y="733799"/>
                  </a:lnTo>
                  <a:close/>
                </a:path>
              </a:pathLst>
            </a:custGeom>
            <a:solidFill>
              <a:srgbClr val="76B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78200" y="618800"/>
              <a:ext cx="2286000" cy="734060"/>
            </a:xfrm>
            <a:custGeom>
              <a:avLst/>
              <a:gdLst/>
              <a:ahLst/>
              <a:cxnLst/>
              <a:rect l="l" t="t" r="r" b="b"/>
              <a:pathLst>
                <a:path w="2286000" h="734060">
                  <a:moveTo>
                    <a:pt x="0" y="122302"/>
                  </a:moveTo>
                  <a:lnTo>
                    <a:pt x="9611" y="74696"/>
                  </a:lnTo>
                  <a:lnTo>
                    <a:pt x="35821" y="35821"/>
                  </a:lnTo>
                  <a:lnTo>
                    <a:pt x="74696" y="9611"/>
                  </a:lnTo>
                  <a:lnTo>
                    <a:pt x="122302" y="0"/>
                  </a:lnTo>
                  <a:lnTo>
                    <a:pt x="2163697" y="0"/>
                  </a:lnTo>
                  <a:lnTo>
                    <a:pt x="2210500" y="9309"/>
                  </a:lnTo>
                  <a:lnTo>
                    <a:pt x="2250177" y="35821"/>
                  </a:lnTo>
                  <a:lnTo>
                    <a:pt x="2276690" y="75499"/>
                  </a:lnTo>
                  <a:lnTo>
                    <a:pt x="2285999" y="122302"/>
                  </a:lnTo>
                  <a:lnTo>
                    <a:pt x="2285999" y="611497"/>
                  </a:lnTo>
                  <a:lnTo>
                    <a:pt x="2276388" y="659103"/>
                  </a:lnTo>
                  <a:lnTo>
                    <a:pt x="2250178" y="697978"/>
                  </a:lnTo>
                  <a:lnTo>
                    <a:pt x="2211303" y="724188"/>
                  </a:lnTo>
                  <a:lnTo>
                    <a:pt x="2163697" y="733799"/>
                  </a:lnTo>
                  <a:lnTo>
                    <a:pt x="122302" y="733799"/>
                  </a:lnTo>
                  <a:lnTo>
                    <a:pt x="74696" y="724188"/>
                  </a:lnTo>
                  <a:lnTo>
                    <a:pt x="35821" y="697978"/>
                  </a:lnTo>
                  <a:lnTo>
                    <a:pt x="9611" y="659103"/>
                  </a:lnTo>
                  <a:lnTo>
                    <a:pt x="0" y="611497"/>
                  </a:lnTo>
                  <a:lnTo>
                    <a:pt x="0" y="122302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906116" y="706774"/>
            <a:ext cx="1835785" cy="5416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81915" marR="5080" indent="-69850">
              <a:lnSpc>
                <a:spcPts val="2030"/>
              </a:lnSpc>
              <a:spcBef>
                <a:spcPts val="175"/>
              </a:spcBef>
            </a:pPr>
            <a:r>
              <a:rPr sz="1700" spc="-10" dirty="0">
                <a:latin typeface="Calibri"/>
                <a:cs typeface="Calibri"/>
              </a:rPr>
              <a:t>Cycle ingénieur</a:t>
            </a:r>
            <a:r>
              <a:rPr sz="1700" spc="-5" dirty="0">
                <a:latin typeface="Calibri"/>
                <a:cs typeface="Calibri"/>
              </a:rPr>
              <a:t> en </a:t>
            </a:r>
            <a:r>
              <a:rPr sz="1700" dirty="0">
                <a:latin typeface="Calibri"/>
                <a:cs typeface="Calibri"/>
              </a:rPr>
              <a:t>3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</a:t>
            </a:r>
            <a:r>
              <a:rPr sz="1700" spc="3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alternance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75162" y="1415244"/>
            <a:ext cx="1043940" cy="560070"/>
            <a:chOff x="675162" y="1415244"/>
            <a:chExt cx="1043940" cy="560070"/>
          </a:xfrm>
        </p:grpSpPr>
        <p:sp>
          <p:nvSpPr>
            <p:cNvPr id="78" name="object 78"/>
            <p:cNvSpPr/>
            <p:nvPr/>
          </p:nvSpPr>
          <p:spPr>
            <a:xfrm>
              <a:off x="679925" y="1420007"/>
              <a:ext cx="1034415" cy="550545"/>
            </a:xfrm>
            <a:custGeom>
              <a:avLst/>
              <a:gdLst/>
              <a:ahLst/>
              <a:cxnLst/>
              <a:rect l="l" t="t" r="r" b="b"/>
              <a:pathLst>
                <a:path w="1034414" h="550544">
                  <a:moveTo>
                    <a:pt x="775799" y="550499"/>
                  </a:moveTo>
                  <a:lnTo>
                    <a:pt x="258599" y="550499"/>
                  </a:lnTo>
                  <a:lnTo>
                    <a:pt x="258599" y="275249"/>
                  </a:lnTo>
                  <a:lnTo>
                    <a:pt x="0" y="275249"/>
                  </a:lnTo>
                  <a:lnTo>
                    <a:pt x="517199" y="0"/>
                  </a:lnTo>
                  <a:lnTo>
                    <a:pt x="1034399" y="275249"/>
                  </a:lnTo>
                  <a:lnTo>
                    <a:pt x="775799" y="275249"/>
                  </a:lnTo>
                  <a:lnTo>
                    <a:pt x="775799" y="550499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9925" y="1420007"/>
              <a:ext cx="1034415" cy="550545"/>
            </a:xfrm>
            <a:custGeom>
              <a:avLst/>
              <a:gdLst/>
              <a:ahLst/>
              <a:cxnLst/>
              <a:rect l="l" t="t" r="r" b="b"/>
              <a:pathLst>
                <a:path w="1034414" h="550544">
                  <a:moveTo>
                    <a:pt x="0" y="275249"/>
                  </a:moveTo>
                  <a:lnTo>
                    <a:pt x="517199" y="0"/>
                  </a:lnTo>
                  <a:lnTo>
                    <a:pt x="1034399" y="275249"/>
                  </a:lnTo>
                  <a:lnTo>
                    <a:pt x="775799" y="275249"/>
                  </a:lnTo>
                  <a:lnTo>
                    <a:pt x="775799" y="550499"/>
                  </a:lnTo>
                  <a:lnTo>
                    <a:pt x="258599" y="550499"/>
                  </a:lnTo>
                  <a:lnTo>
                    <a:pt x="258599" y="275249"/>
                  </a:lnTo>
                  <a:lnTo>
                    <a:pt x="0" y="275249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3772368" y="1446062"/>
            <a:ext cx="1043940" cy="560070"/>
            <a:chOff x="3772368" y="1446062"/>
            <a:chExt cx="1043940" cy="560070"/>
          </a:xfrm>
        </p:grpSpPr>
        <p:sp>
          <p:nvSpPr>
            <p:cNvPr id="81" name="object 81"/>
            <p:cNvSpPr/>
            <p:nvPr/>
          </p:nvSpPr>
          <p:spPr>
            <a:xfrm>
              <a:off x="3777131" y="1450825"/>
              <a:ext cx="1034415" cy="550545"/>
            </a:xfrm>
            <a:custGeom>
              <a:avLst/>
              <a:gdLst/>
              <a:ahLst/>
              <a:cxnLst/>
              <a:rect l="l" t="t" r="r" b="b"/>
              <a:pathLst>
                <a:path w="1034414" h="550544">
                  <a:moveTo>
                    <a:pt x="775799" y="550499"/>
                  </a:moveTo>
                  <a:lnTo>
                    <a:pt x="258599" y="550499"/>
                  </a:lnTo>
                  <a:lnTo>
                    <a:pt x="258599" y="275249"/>
                  </a:lnTo>
                  <a:lnTo>
                    <a:pt x="0" y="275249"/>
                  </a:lnTo>
                  <a:lnTo>
                    <a:pt x="517199" y="0"/>
                  </a:lnTo>
                  <a:lnTo>
                    <a:pt x="1034399" y="275249"/>
                  </a:lnTo>
                  <a:lnTo>
                    <a:pt x="775799" y="275249"/>
                  </a:lnTo>
                  <a:lnTo>
                    <a:pt x="775799" y="550499"/>
                  </a:lnTo>
                  <a:close/>
                </a:path>
              </a:pathLst>
            </a:custGeom>
            <a:solidFill>
              <a:srgbClr val="FF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777131" y="1450825"/>
              <a:ext cx="1034415" cy="550545"/>
            </a:xfrm>
            <a:custGeom>
              <a:avLst/>
              <a:gdLst/>
              <a:ahLst/>
              <a:cxnLst/>
              <a:rect l="l" t="t" r="r" b="b"/>
              <a:pathLst>
                <a:path w="1034414" h="550544">
                  <a:moveTo>
                    <a:pt x="0" y="275249"/>
                  </a:moveTo>
                  <a:lnTo>
                    <a:pt x="517199" y="0"/>
                  </a:lnTo>
                  <a:lnTo>
                    <a:pt x="1034399" y="275249"/>
                  </a:lnTo>
                  <a:lnTo>
                    <a:pt x="775799" y="275249"/>
                  </a:lnTo>
                  <a:lnTo>
                    <a:pt x="775799" y="550499"/>
                  </a:lnTo>
                  <a:lnTo>
                    <a:pt x="258599" y="550499"/>
                  </a:lnTo>
                  <a:lnTo>
                    <a:pt x="258599" y="275249"/>
                  </a:lnTo>
                  <a:lnTo>
                    <a:pt x="0" y="275249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1353362" y="1421694"/>
            <a:ext cx="7161530" cy="1795780"/>
            <a:chOff x="1353362" y="1421694"/>
            <a:chExt cx="7161530" cy="1795780"/>
          </a:xfrm>
        </p:grpSpPr>
        <p:sp>
          <p:nvSpPr>
            <p:cNvPr id="84" name="object 84"/>
            <p:cNvSpPr/>
            <p:nvPr/>
          </p:nvSpPr>
          <p:spPr>
            <a:xfrm>
              <a:off x="7475137" y="1426457"/>
              <a:ext cx="1034415" cy="550545"/>
            </a:xfrm>
            <a:custGeom>
              <a:avLst/>
              <a:gdLst/>
              <a:ahLst/>
              <a:cxnLst/>
              <a:rect l="l" t="t" r="r" b="b"/>
              <a:pathLst>
                <a:path w="1034415" h="550544">
                  <a:moveTo>
                    <a:pt x="775799" y="550499"/>
                  </a:moveTo>
                  <a:lnTo>
                    <a:pt x="258599" y="550499"/>
                  </a:lnTo>
                  <a:lnTo>
                    <a:pt x="258599" y="275249"/>
                  </a:lnTo>
                  <a:lnTo>
                    <a:pt x="0" y="275249"/>
                  </a:lnTo>
                  <a:lnTo>
                    <a:pt x="517199" y="0"/>
                  </a:lnTo>
                  <a:lnTo>
                    <a:pt x="1034399" y="275249"/>
                  </a:lnTo>
                  <a:lnTo>
                    <a:pt x="775799" y="275249"/>
                  </a:lnTo>
                  <a:lnTo>
                    <a:pt x="775799" y="550499"/>
                  </a:lnTo>
                  <a:close/>
                </a:path>
              </a:pathLst>
            </a:custGeom>
            <a:solidFill>
              <a:srgbClr val="76B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75137" y="1426457"/>
              <a:ext cx="1034415" cy="550545"/>
            </a:xfrm>
            <a:custGeom>
              <a:avLst/>
              <a:gdLst/>
              <a:ahLst/>
              <a:cxnLst/>
              <a:rect l="l" t="t" r="r" b="b"/>
              <a:pathLst>
                <a:path w="1034415" h="550544">
                  <a:moveTo>
                    <a:pt x="0" y="275249"/>
                  </a:moveTo>
                  <a:lnTo>
                    <a:pt x="517199" y="0"/>
                  </a:lnTo>
                  <a:lnTo>
                    <a:pt x="1034399" y="275249"/>
                  </a:lnTo>
                  <a:lnTo>
                    <a:pt x="775799" y="275249"/>
                  </a:lnTo>
                  <a:lnTo>
                    <a:pt x="775799" y="550499"/>
                  </a:lnTo>
                  <a:lnTo>
                    <a:pt x="258599" y="550499"/>
                  </a:lnTo>
                  <a:lnTo>
                    <a:pt x="258599" y="275249"/>
                  </a:lnTo>
                  <a:lnTo>
                    <a:pt x="0" y="275249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358124" y="2549649"/>
              <a:ext cx="850900" cy="662940"/>
            </a:xfrm>
            <a:custGeom>
              <a:avLst/>
              <a:gdLst/>
              <a:ahLst/>
              <a:cxnLst/>
              <a:rect l="l" t="t" r="r" b="b"/>
              <a:pathLst>
                <a:path w="850900" h="662939">
                  <a:moveTo>
                    <a:pt x="425249" y="662699"/>
                  </a:moveTo>
                  <a:lnTo>
                    <a:pt x="259574" y="497024"/>
                  </a:lnTo>
                  <a:lnTo>
                    <a:pt x="342412" y="497024"/>
                  </a:lnTo>
                  <a:lnTo>
                    <a:pt x="342412" y="430602"/>
                  </a:lnTo>
                  <a:lnTo>
                    <a:pt x="0" y="430602"/>
                  </a:lnTo>
                  <a:lnTo>
                    <a:pt x="0" y="0"/>
                  </a:lnTo>
                  <a:lnTo>
                    <a:pt x="850499" y="0"/>
                  </a:lnTo>
                  <a:lnTo>
                    <a:pt x="850499" y="430602"/>
                  </a:lnTo>
                  <a:lnTo>
                    <a:pt x="508087" y="430602"/>
                  </a:lnTo>
                  <a:lnTo>
                    <a:pt x="508087" y="497024"/>
                  </a:lnTo>
                  <a:lnTo>
                    <a:pt x="590924" y="497024"/>
                  </a:lnTo>
                  <a:lnTo>
                    <a:pt x="425249" y="6626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358124" y="2549649"/>
              <a:ext cx="850900" cy="662940"/>
            </a:xfrm>
            <a:custGeom>
              <a:avLst/>
              <a:gdLst/>
              <a:ahLst/>
              <a:cxnLst/>
              <a:rect l="l" t="t" r="r" b="b"/>
              <a:pathLst>
                <a:path w="850900" h="662939">
                  <a:moveTo>
                    <a:pt x="0" y="0"/>
                  </a:moveTo>
                  <a:lnTo>
                    <a:pt x="850499" y="0"/>
                  </a:lnTo>
                  <a:lnTo>
                    <a:pt x="850499" y="430602"/>
                  </a:lnTo>
                  <a:lnTo>
                    <a:pt x="508087" y="430602"/>
                  </a:lnTo>
                  <a:lnTo>
                    <a:pt x="508087" y="497024"/>
                  </a:lnTo>
                  <a:lnTo>
                    <a:pt x="590924" y="497024"/>
                  </a:lnTo>
                  <a:lnTo>
                    <a:pt x="425249" y="662699"/>
                  </a:lnTo>
                  <a:lnTo>
                    <a:pt x="259574" y="497024"/>
                  </a:lnTo>
                  <a:lnTo>
                    <a:pt x="342412" y="497024"/>
                  </a:lnTo>
                  <a:lnTo>
                    <a:pt x="342412" y="430602"/>
                  </a:lnTo>
                  <a:lnTo>
                    <a:pt x="0" y="4306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245262" y="2538187"/>
            <a:ext cx="935355" cy="672465"/>
            <a:chOff x="245262" y="2538187"/>
            <a:chExt cx="935355" cy="672465"/>
          </a:xfrm>
        </p:grpSpPr>
        <p:sp>
          <p:nvSpPr>
            <p:cNvPr id="89" name="object 89"/>
            <p:cNvSpPr/>
            <p:nvPr/>
          </p:nvSpPr>
          <p:spPr>
            <a:xfrm>
              <a:off x="250025" y="2542950"/>
              <a:ext cx="925830" cy="662940"/>
            </a:xfrm>
            <a:custGeom>
              <a:avLst/>
              <a:gdLst/>
              <a:ahLst/>
              <a:cxnLst/>
              <a:rect l="l" t="t" r="r" b="b"/>
              <a:pathLst>
                <a:path w="925830" h="662939">
                  <a:moveTo>
                    <a:pt x="462749" y="662699"/>
                  </a:moveTo>
                  <a:lnTo>
                    <a:pt x="297074" y="497024"/>
                  </a:lnTo>
                  <a:lnTo>
                    <a:pt x="379912" y="497024"/>
                  </a:lnTo>
                  <a:lnTo>
                    <a:pt x="379912" y="430602"/>
                  </a:lnTo>
                  <a:lnTo>
                    <a:pt x="0" y="430602"/>
                  </a:lnTo>
                  <a:lnTo>
                    <a:pt x="0" y="0"/>
                  </a:lnTo>
                  <a:lnTo>
                    <a:pt x="925499" y="0"/>
                  </a:lnTo>
                  <a:lnTo>
                    <a:pt x="925499" y="430602"/>
                  </a:lnTo>
                  <a:lnTo>
                    <a:pt x="545587" y="430602"/>
                  </a:lnTo>
                  <a:lnTo>
                    <a:pt x="545587" y="497024"/>
                  </a:lnTo>
                  <a:lnTo>
                    <a:pt x="628424" y="497024"/>
                  </a:lnTo>
                  <a:lnTo>
                    <a:pt x="462749" y="6626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0025" y="2542950"/>
              <a:ext cx="925830" cy="662940"/>
            </a:xfrm>
            <a:custGeom>
              <a:avLst/>
              <a:gdLst/>
              <a:ahLst/>
              <a:cxnLst/>
              <a:rect l="l" t="t" r="r" b="b"/>
              <a:pathLst>
                <a:path w="925830" h="662939">
                  <a:moveTo>
                    <a:pt x="0" y="0"/>
                  </a:moveTo>
                  <a:lnTo>
                    <a:pt x="925499" y="0"/>
                  </a:lnTo>
                  <a:lnTo>
                    <a:pt x="925499" y="430602"/>
                  </a:lnTo>
                  <a:lnTo>
                    <a:pt x="545587" y="430602"/>
                  </a:lnTo>
                  <a:lnTo>
                    <a:pt x="545587" y="497024"/>
                  </a:lnTo>
                  <a:lnTo>
                    <a:pt x="628424" y="497024"/>
                  </a:lnTo>
                  <a:lnTo>
                    <a:pt x="462749" y="662699"/>
                  </a:lnTo>
                  <a:lnTo>
                    <a:pt x="297074" y="497024"/>
                  </a:lnTo>
                  <a:lnTo>
                    <a:pt x="379912" y="497024"/>
                  </a:lnTo>
                  <a:lnTo>
                    <a:pt x="379912" y="430602"/>
                  </a:lnTo>
                  <a:lnTo>
                    <a:pt x="0" y="4306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464943" y="2568513"/>
            <a:ext cx="495934" cy="364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70485">
              <a:lnSpc>
                <a:spcPct val="102299"/>
              </a:lnSpc>
              <a:spcBef>
                <a:spcPts val="70"/>
              </a:spcBef>
            </a:pPr>
            <a:r>
              <a:rPr sz="1100" spc="-10" dirty="0">
                <a:latin typeface="Calibri"/>
                <a:cs typeface="Calibri"/>
              </a:rPr>
              <a:t>Prépa </a:t>
            </a:r>
            <a:r>
              <a:rPr sz="1100" spc="-5" dirty="0">
                <a:latin typeface="Calibri"/>
                <a:cs typeface="Calibri"/>
              </a:rPr>
              <a:t> i</a:t>
            </a:r>
            <a:r>
              <a:rPr sz="1100" spc="-15" dirty="0">
                <a:latin typeface="Calibri"/>
                <a:cs typeface="Calibri"/>
              </a:rPr>
              <a:t>nt</a:t>
            </a:r>
            <a:r>
              <a:rPr sz="1100" spc="-5" dirty="0">
                <a:latin typeface="Calibri"/>
                <a:cs typeface="Calibri"/>
              </a:rPr>
              <a:t>ég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ée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19281" y="2660938"/>
            <a:ext cx="3282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CPGE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2496237" y="2551462"/>
            <a:ext cx="860425" cy="635635"/>
            <a:chOff x="2496237" y="2551462"/>
            <a:chExt cx="860425" cy="635635"/>
          </a:xfrm>
        </p:grpSpPr>
        <p:sp>
          <p:nvSpPr>
            <p:cNvPr id="94" name="object 94"/>
            <p:cNvSpPr/>
            <p:nvPr/>
          </p:nvSpPr>
          <p:spPr>
            <a:xfrm>
              <a:off x="2501000" y="2556225"/>
              <a:ext cx="850900" cy="626110"/>
            </a:xfrm>
            <a:custGeom>
              <a:avLst/>
              <a:gdLst/>
              <a:ahLst/>
              <a:cxnLst/>
              <a:rect l="l" t="t" r="r" b="b"/>
              <a:pathLst>
                <a:path w="850900" h="626110">
                  <a:moveTo>
                    <a:pt x="425249" y="626099"/>
                  </a:moveTo>
                  <a:lnTo>
                    <a:pt x="268724" y="469574"/>
                  </a:lnTo>
                  <a:lnTo>
                    <a:pt x="346987" y="469574"/>
                  </a:lnTo>
                  <a:lnTo>
                    <a:pt x="346987" y="406820"/>
                  </a:lnTo>
                  <a:lnTo>
                    <a:pt x="0" y="406820"/>
                  </a:lnTo>
                  <a:lnTo>
                    <a:pt x="0" y="0"/>
                  </a:lnTo>
                  <a:lnTo>
                    <a:pt x="850499" y="0"/>
                  </a:lnTo>
                  <a:lnTo>
                    <a:pt x="850499" y="406820"/>
                  </a:lnTo>
                  <a:lnTo>
                    <a:pt x="503512" y="406820"/>
                  </a:lnTo>
                  <a:lnTo>
                    <a:pt x="503512" y="469574"/>
                  </a:lnTo>
                  <a:lnTo>
                    <a:pt x="581774" y="469574"/>
                  </a:lnTo>
                  <a:lnTo>
                    <a:pt x="425249" y="6260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01000" y="2556225"/>
              <a:ext cx="850900" cy="626110"/>
            </a:xfrm>
            <a:custGeom>
              <a:avLst/>
              <a:gdLst/>
              <a:ahLst/>
              <a:cxnLst/>
              <a:rect l="l" t="t" r="r" b="b"/>
              <a:pathLst>
                <a:path w="850900" h="626110">
                  <a:moveTo>
                    <a:pt x="0" y="0"/>
                  </a:moveTo>
                  <a:lnTo>
                    <a:pt x="850499" y="0"/>
                  </a:lnTo>
                  <a:lnTo>
                    <a:pt x="850499" y="406820"/>
                  </a:lnTo>
                  <a:lnTo>
                    <a:pt x="503512" y="406820"/>
                  </a:lnTo>
                  <a:lnTo>
                    <a:pt x="503512" y="469574"/>
                  </a:lnTo>
                  <a:lnTo>
                    <a:pt x="581774" y="469574"/>
                  </a:lnTo>
                  <a:lnTo>
                    <a:pt x="425249" y="626099"/>
                  </a:lnTo>
                  <a:lnTo>
                    <a:pt x="268724" y="469574"/>
                  </a:lnTo>
                  <a:lnTo>
                    <a:pt x="346987" y="469574"/>
                  </a:lnTo>
                  <a:lnTo>
                    <a:pt x="346987" y="406820"/>
                  </a:lnTo>
                  <a:lnTo>
                    <a:pt x="0" y="4068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2816211" y="2655622"/>
            <a:ext cx="2203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100" spc="-10" dirty="0">
                <a:latin typeface="Calibri"/>
                <a:cs typeface="Calibri"/>
              </a:rPr>
              <a:t>B</a:t>
            </a:r>
            <a:r>
              <a:rPr sz="1100" spc="-5" dirty="0" smtClean="0">
                <a:latin typeface="Calibri"/>
                <a:cs typeface="Calibri"/>
              </a:rPr>
              <a:t>T</a:t>
            </a:r>
            <a:r>
              <a:rPr sz="1100" dirty="0" smtClean="0">
                <a:latin typeface="Calibri"/>
                <a:cs typeface="Calibri"/>
              </a:rPr>
              <a:t>S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3906037" y="2560062"/>
            <a:ext cx="860425" cy="637540"/>
            <a:chOff x="3906037" y="2560062"/>
            <a:chExt cx="860425" cy="637540"/>
          </a:xfrm>
        </p:grpSpPr>
        <p:sp>
          <p:nvSpPr>
            <p:cNvPr id="98" name="object 98"/>
            <p:cNvSpPr/>
            <p:nvPr/>
          </p:nvSpPr>
          <p:spPr>
            <a:xfrm>
              <a:off x="3910800" y="2564825"/>
              <a:ext cx="850900" cy="628015"/>
            </a:xfrm>
            <a:custGeom>
              <a:avLst/>
              <a:gdLst/>
              <a:ahLst/>
              <a:cxnLst/>
              <a:rect l="l" t="t" r="r" b="b"/>
              <a:pathLst>
                <a:path w="850900" h="628014">
                  <a:moveTo>
                    <a:pt x="425249" y="627899"/>
                  </a:moveTo>
                  <a:lnTo>
                    <a:pt x="268274" y="470924"/>
                  </a:lnTo>
                  <a:lnTo>
                    <a:pt x="346762" y="470924"/>
                  </a:lnTo>
                  <a:lnTo>
                    <a:pt x="346762" y="407990"/>
                  </a:lnTo>
                  <a:lnTo>
                    <a:pt x="0" y="407990"/>
                  </a:lnTo>
                  <a:lnTo>
                    <a:pt x="0" y="0"/>
                  </a:lnTo>
                  <a:lnTo>
                    <a:pt x="850499" y="0"/>
                  </a:lnTo>
                  <a:lnTo>
                    <a:pt x="850499" y="407990"/>
                  </a:lnTo>
                  <a:lnTo>
                    <a:pt x="503737" y="407990"/>
                  </a:lnTo>
                  <a:lnTo>
                    <a:pt x="503737" y="470924"/>
                  </a:lnTo>
                  <a:lnTo>
                    <a:pt x="582224" y="470924"/>
                  </a:lnTo>
                  <a:lnTo>
                    <a:pt x="425249" y="6278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910800" y="2564825"/>
              <a:ext cx="850900" cy="628015"/>
            </a:xfrm>
            <a:custGeom>
              <a:avLst/>
              <a:gdLst/>
              <a:ahLst/>
              <a:cxnLst/>
              <a:rect l="l" t="t" r="r" b="b"/>
              <a:pathLst>
                <a:path w="850900" h="628014">
                  <a:moveTo>
                    <a:pt x="0" y="0"/>
                  </a:moveTo>
                  <a:lnTo>
                    <a:pt x="850499" y="0"/>
                  </a:lnTo>
                  <a:lnTo>
                    <a:pt x="850499" y="407990"/>
                  </a:lnTo>
                  <a:lnTo>
                    <a:pt x="503737" y="407990"/>
                  </a:lnTo>
                  <a:lnTo>
                    <a:pt x="503737" y="470924"/>
                  </a:lnTo>
                  <a:lnTo>
                    <a:pt x="582224" y="470924"/>
                  </a:lnTo>
                  <a:lnTo>
                    <a:pt x="425249" y="627899"/>
                  </a:lnTo>
                  <a:lnTo>
                    <a:pt x="268274" y="470924"/>
                  </a:lnTo>
                  <a:lnTo>
                    <a:pt x="346762" y="470924"/>
                  </a:lnTo>
                  <a:lnTo>
                    <a:pt x="346762" y="407990"/>
                  </a:lnTo>
                  <a:lnTo>
                    <a:pt x="0" y="40799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4206584" y="2664807"/>
            <a:ext cx="25907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BUT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6125962" y="2470536"/>
            <a:ext cx="935355" cy="637540"/>
            <a:chOff x="6125962" y="2470536"/>
            <a:chExt cx="935355" cy="637540"/>
          </a:xfrm>
        </p:grpSpPr>
        <p:sp>
          <p:nvSpPr>
            <p:cNvPr id="102" name="object 102"/>
            <p:cNvSpPr/>
            <p:nvPr/>
          </p:nvSpPr>
          <p:spPr>
            <a:xfrm>
              <a:off x="6130725" y="2475299"/>
              <a:ext cx="925830" cy="628015"/>
            </a:xfrm>
            <a:custGeom>
              <a:avLst/>
              <a:gdLst/>
              <a:ahLst/>
              <a:cxnLst/>
              <a:rect l="l" t="t" r="r" b="b"/>
              <a:pathLst>
                <a:path w="925829" h="628014">
                  <a:moveTo>
                    <a:pt x="462749" y="627899"/>
                  </a:moveTo>
                  <a:lnTo>
                    <a:pt x="305774" y="470924"/>
                  </a:lnTo>
                  <a:lnTo>
                    <a:pt x="384262" y="470924"/>
                  </a:lnTo>
                  <a:lnTo>
                    <a:pt x="384262" y="407990"/>
                  </a:lnTo>
                  <a:lnTo>
                    <a:pt x="0" y="407990"/>
                  </a:lnTo>
                  <a:lnTo>
                    <a:pt x="0" y="0"/>
                  </a:lnTo>
                  <a:lnTo>
                    <a:pt x="925499" y="0"/>
                  </a:lnTo>
                  <a:lnTo>
                    <a:pt x="925499" y="407990"/>
                  </a:lnTo>
                  <a:lnTo>
                    <a:pt x="541237" y="407990"/>
                  </a:lnTo>
                  <a:lnTo>
                    <a:pt x="541237" y="470924"/>
                  </a:lnTo>
                  <a:lnTo>
                    <a:pt x="619724" y="470924"/>
                  </a:lnTo>
                  <a:lnTo>
                    <a:pt x="462749" y="6278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130725" y="2475299"/>
              <a:ext cx="925830" cy="628015"/>
            </a:xfrm>
            <a:custGeom>
              <a:avLst/>
              <a:gdLst/>
              <a:ahLst/>
              <a:cxnLst/>
              <a:rect l="l" t="t" r="r" b="b"/>
              <a:pathLst>
                <a:path w="925829" h="628014">
                  <a:moveTo>
                    <a:pt x="0" y="0"/>
                  </a:moveTo>
                  <a:lnTo>
                    <a:pt x="925499" y="0"/>
                  </a:lnTo>
                  <a:lnTo>
                    <a:pt x="925499" y="407990"/>
                  </a:lnTo>
                  <a:lnTo>
                    <a:pt x="541237" y="407990"/>
                  </a:lnTo>
                  <a:lnTo>
                    <a:pt x="541237" y="470924"/>
                  </a:lnTo>
                  <a:lnTo>
                    <a:pt x="619724" y="470924"/>
                  </a:lnTo>
                  <a:lnTo>
                    <a:pt x="462749" y="627899"/>
                  </a:lnTo>
                  <a:lnTo>
                    <a:pt x="305774" y="470924"/>
                  </a:lnTo>
                  <a:lnTo>
                    <a:pt x="384262" y="470924"/>
                  </a:lnTo>
                  <a:lnTo>
                    <a:pt x="384262" y="407990"/>
                  </a:lnTo>
                  <a:lnTo>
                    <a:pt x="0" y="40799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6227107" y="2489556"/>
            <a:ext cx="732790" cy="364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05104">
              <a:lnSpc>
                <a:spcPct val="102299"/>
              </a:lnSpc>
              <a:spcBef>
                <a:spcPts val="70"/>
              </a:spcBef>
            </a:pPr>
            <a:r>
              <a:rPr sz="1100" spc="-10" dirty="0">
                <a:latin typeface="Calibri"/>
                <a:cs typeface="Calibri"/>
              </a:rPr>
              <a:t>Cycle </a:t>
            </a:r>
            <a:r>
              <a:rPr sz="1100" spc="-5" dirty="0">
                <a:latin typeface="Calibri"/>
                <a:cs typeface="Calibri"/>
              </a:rPr>
              <a:t> P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épa</a:t>
            </a:r>
            <a:r>
              <a:rPr sz="1100" spc="-25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oi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7253787" y="2477587"/>
            <a:ext cx="1585595" cy="637540"/>
            <a:chOff x="7253787" y="2477587"/>
            <a:chExt cx="1585595" cy="637540"/>
          </a:xfrm>
        </p:grpSpPr>
        <p:sp>
          <p:nvSpPr>
            <p:cNvPr id="106" name="object 106"/>
            <p:cNvSpPr/>
            <p:nvPr/>
          </p:nvSpPr>
          <p:spPr>
            <a:xfrm>
              <a:off x="7258549" y="2482350"/>
              <a:ext cx="1576070" cy="628015"/>
            </a:xfrm>
            <a:custGeom>
              <a:avLst/>
              <a:gdLst/>
              <a:ahLst/>
              <a:cxnLst/>
              <a:rect l="l" t="t" r="r" b="b"/>
              <a:pathLst>
                <a:path w="1576070" h="628014">
                  <a:moveTo>
                    <a:pt x="787949" y="627899"/>
                  </a:moveTo>
                  <a:lnTo>
                    <a:pt x="630974" y="470924"/>
                  </a:lnTo>
                  <a:lnTo>
                    <a:pt x="709462" y="470924"/>
                  </a:lnTo>
                  <a:lnTo>
                    <a:pt x="709462" y="407990"/>
                  </a:lnTo>
                  <a:lnTo>
                    <a:pt x="0" y="407990"/>
                  </a:lnTo>
                  <a:lnTo>
                    <a:pt x="0" y="0"/>
                  </a:lnTo>
                  <a:lnTo>
                    <a:pt x="1575899" y="0"/>
                  </a:lnTo>
                  <a:lnTo>
                    <a:pt x="1575899" y="407990"/>
                  </a:lnTo>
                  <a:lnTo>
                    <a:pt x="866437" y="407990"/>
                  </a:lnTo>
                  <a:lnTo>
                    <a:pt x="866437" y="470924"/>
                  </a:lnTo>
                  <a:lnTo>
                    <a:pt x="944924" y="470924"/>
                  </a:lnTo>
                  <a:lnTo>
                    <a:pt x="787949" y="62789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258549" y="2482350"/>
              <a:ext cx="1576070" cy="628015"/>
            </a:xfrm>
            <a:custGeom>
              <a:avLst/>
              <a:gdLst/>
              <a:ahLst/>
              <a:cxnLst/>
              <a:rect l="l" t="t" r="r" b="b"/>
              <a:pathLst>
                <a:path w="1576070" h="628014">
                  <a:moveTo>
                    <a:pt x="0" y="0"/>
                  </a:moveTo>
                  <a:lnTo>
                    <a:pt x="1575899" y="0"/>
                  </a:lnTo>
                  <a:lnTo>
                    <a:pt x="1575899" y="407990"/>
                  </a:lnTo>
                  <a:lnTo>
                    <a:pt x="866437" y="407990"/>
                  </a:lnTo>
                  <a:lnTo>
                    <a:pt x="866437" y="470924"/>
                  </a:lnTo>
                  <a:lnTo>
                    <a:pt x="944924" y="470924"/>
                  </a:lnTo>
                  <a:lnTo>
                    <a:pt x="787949" y="627899"/>
                  </a:lnTo>
                  <a:lnTo>
                    <a:pt x="630974" y="470924"/>
                  </a:lnTo>
                  <a:lnTo>
                    <a:pt x="709462" y="470924"/>
                  </a:lnTo>
                  <a:lnTo>
                    <a:pt x="709462" y="407990"/>
                  </a:lnTo>
                  <a:lnTo>
                    <a:pt x="0" y="40799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7516163" y="2496607"/>
            <a:ext cx="1060450" cy="364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17475" marR="5080" indent="-105410">
              <a:lnSpc>
                <a:spcPct val="102299"/>
              </a:lnSpc>
              <a:spcBef>
                <a:spcPts val="70"/>
              </a:spcBef>
            </a:pPr>
            <a:r>
              <a:rPr sz="1100" spc="-5" dirty="0">
                <a:latin typeface="Calibri"/>
                <a:cs typeface="Calibri"/>
              </a:rPr>
              <a:t>C</a:t>
            </a:r>
            <a:r>
              <a:rPr sz="1100" spc="-15" dirty="0">
                <a:latin typeface="Calibri"/>
                <a:cs typeface="Calibri"/>
              </a:rPr>
              <a:t>y</a:t>
            </a:r>
            <a:r>
              <a:rPr sz="1100" spc="-5" dirty="0">
                <a:latin typeface="Calibri"/>
                <a:cs typeface="Calibri"/>
              </a:rPr>
              <a:t>cl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P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épa</a:t>
            </a:r>
            <a:r>
              <a:rPr sz="1100" spc="-25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oi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e  </a:t>
            </a:r>
            <a:r>
              <a:rPr sz="1100" spc="-5" dirty="0">
                <a:latin typeface="Calibri"/>
                <a:cs typeface="Calibri"/>
              </a:rPr>
              <a:t>par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alternance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09487" y="3255840"/>
            <a:ext cx="993775" cy="364490"/>
            <a:chOff x="209487" y="3255840"/>
            <a:chExt cx="993775" cy="364490"/>
          </a:xfrm>
        </p:grpSpPr>
        <p:sp>
          <p:nvSpPr>
            <p:cNvPr id="110" name="object 110"/>
            <p:cNvSpPr/>
            <p:nvPr/>
          </p:nvSpPr>
          <p:spPr>
            <a:xfrm>
              <a:off x="214250" y="3260603"/>
              <a:ext cx="984250" cy="354965"/>
            </a:xfrm>
            <a:custGeom>
              <a:avLst/>
              <a:gdLst/>
              <a:ahLst/>
              <a:cxnLst/>
              <a:rect l="l" t="t" r="r" b="b"/>
              <a:pathLst>
                <a:path w="984250" h="354964">
                  <a:moveTo>
                    <a:pt x="924548" y="354899"/>
                  </a:move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4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24548" y="0"/>
                  </a:lnTo>
                  <a:lnTo>
                    <a:pt x="966374" y="17324"/>
                  </a:lnTo>
                  <a:lnTo>
                    <a:pt x="983699" y="59151"/>
                  </a:lnTo>
                  <a:lnTo>
                    <a:pt x="983699" y="295748"/>
                  </a:lnTo>
                  <a:lnTo>
                    <a:pt x="979051" y="318773"/>
                  </a:lnTo>
                  <a:lnTo>
                    <a:pt x="966375" y="337574"/>
                  </a:lnTo>
                  <a:lnTo>
                    <a:pt x="947573" y="350251"/>
                  </a:lnTo>
                  <a:lnTo>
                    <a:pt x="924548" y="354899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4250" y="3260603"/>
              <a:ext cx="984250" cy="354965"/>
            </a:xfrm>
            <a:custGeom>
              <a:avLst/>
              <a:gdLst/>
              <a:ahLst/>
              <a:cxnLst/>
              <a:rect l="l" t="t" r="r" b="b"/>
              <a:pathLst>
                <a:path w="984250" h="354964">
                  <a:moveTo>
                    <a:pt x="0" y="59151"/>
                  </a:move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24548" y="0"/>
                  </a:lnTo>
                  <a:lnTo>
                    <a:pt x="966374" y="17324"/>
                  </a:lnTo>
                  <a:lnTo>
                    <a:pt x="983699" y="59151"/>
                  </a:lnTo>
                  <a:lnTo>
                    <a:pt x="983699" y="295748"/>
                  </a:lnTo>
                  <a:lnTo>
                    <a:pt x="979051" y="318773"/>
                  </a:lnTo>
                  <a:lnTo>
                    <a:pt x="966375" y="337574"/>
                  </a:lnTo>
                  <a:lnTo>
                    <a:pt x="947573" y="350251"/>
                  </a:lnTo>
                  <a:lnTo>
                    <a:pt x="924548" y="354899"/>
                  </a:ln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4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close/>
                </a:path>
              </a:pathLst>
            </a:custGeom>
            <a:ln w="952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340785" y="3314989"/>
            <a:ext cx="730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2èm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376989" y="3269157"/>
            <a:ext cx="981075" cy="364490"/>
            <a:chOff x="1376989" y="3269157"/>
            <a:chExt cx="981075" cy="364490"/>
          </a:xfrm>
        </p:grpSpPr>
        <p:sp>
          <p:nvSpPr>
            <p:cNvPr id="114" name="object 114"/>
            <p:cNvSpPr/>
            <p:nvPr/>
          </p:nvSpPr>
          <p:spPr>
            <a:xfrm>
              <a:off x="1381751" y="3273920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912248" y="354899"/>
                  </a:move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5" y="17324"/>
                  </a:lnTo>
                  <a:lnTo>
                    <a:pt x="971399" y="59151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4" y="337575"/>
                  </a:lnTo>
                  <a:lnTo>
                    <a:pt x="935273" y="350251"/>
                  </a:lnTo>
                  <a:lnTo>
                    <a:pt x="912248" y="3548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81751" y="3273920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0" y="59151"/>
                  </a:move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5" y="17324"/>
                  </a:lnTo>
                  <a:lnTo>
                    <a:pt x="971399" y="59151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4" y="337575"/>
                  </a:lnTo>
                  <a:lnTo>
                    <a:pt x="935273" y="350251"/>
                  </a:lnTo>
                  <a:lnTo>
                    <a:pt x="912248" y="354899"/>
                  </a:ln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486356" y="3347357"/>
            <a:ext cx="7620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2ème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2524006" y="3269157"/>
            <a:ext cx="981075" cy="364490"/>
            <a:chOff x="2524006" y="3269157"/>
            <a:chExt cx="981075" cy="364490"/>
          </a:xfrm>
        </p:grpSpPr>
        <p:sp>
          <p:nvSpPr>
            <p:cNvPr id="118" name="object 118"/>
            <p:cNvSpPr/>
            <p:nvPr/>
          </p:nvSpPr>
          <p:spPr>
            <a:xfrm>
              <a:off x="2528768" y="3273920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912248" y="354899"/>
                  </a:moveTo>
                  <a:lnTo>
                    <a:pt x="59151" y="354899"/>
                  </a:lnTo>
                  <a:lnTo>
                    <a:pt x="36126" y="350251"/>
                  </a:lnTo>
                  <a:lnTo>
                    <a:pt x="17325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lnTo>
                    <a:pt x="4648" y="36126"/>
                  </a:lnTo>
                  <a:lnTo>
                    <a:pt x="17325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5" y="17324"/>
                  </a:lnTo>
                  <a:lnTo>
                    <a:pt x="971400" y="59151"/>
                  </a:lnTo>
                  <a:lnTo>
                    <a:pt x="971400" y="295748"/>
                  </a:lnTo>
                  <a:lnTo>
                    <a:pt x="966751" y="318773"/>
                  </a:lnTo>
                  <a:lnTo>
                    <a:pt x="954075" y="337575"/>
                  </a:lnTo>
                  <a:lnTo>
                    <a:pt x="935273" y="350251"/>
                  </a:lnTo>
                  <a:lnTo>
                    <a:pt x="912248" y="3548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528768" y="3273920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0" y="59151"/>
                  </a:moveTo>
                  <a:lnTo>
                    <a:pt x="4648" y="36126"/>
                  </a:lnTo>
                  <a:lnTo>
                    <a:pt x="17325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5" y="17324"/>
                  </a:lnTo>
                  <a:lnTo>
                    <a:pt x="971400" y="59151"/>
                  </a:lnTo>
                  <a:lnTo>
                    <a:pt x="971400" y="295748"/>
                  </a:lnTo>
                  <a:lnTo>
                    <a:pt x="966751" y="318773"/>
                  </a:lnTo>
                  <a:lnTo>
                    <a:pt x="954075" y="337575"/>
                  </a:lnTo>
                  <a:lnTo>
                    <a:pt x="935273" y="350251"/>
                  </a:lnTo>
                  <a:lnTo>
                    <a:pt x="912248" y="354899"/>
                  </a:lnTo>
                  <a:lnTo>
                    <a:pt x="59151" y="354899"/>
                  </a:lnTo>
                  <a:lnTo>
                    <a:pt x="36126" y="350251"/>
                  </a:lnTo>
                  <a:lnTo>
                    <a:pt x="17325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2649154" y="3347357"/>
            <a:ext cx="730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2èm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3831040" y="3238637"/>
            <a:ext cx="981075" cy="364490"/>
            <a:chOff x="3831040" y="3238637"/>
            <a:chExt cx="981075" cy="364490"/>
          </a:xfrm>
        </p:grpSpPr>
        <p:sp>
          <p:nvSpPr>
            <p:cNvPr id="122" name="object 122"/>
            <p:cNvSpPr/>
            <p:nvPr/>
          </p:nvSpPr>
          <p:spPr>
            <a:xfrm>
              <a:off x="3835802" y="3243400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912248" y="354900"/>
                  </a:moveTo>
                  <a:lnTo>
                    <a:pt x="59151" y="354900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lnTo>
                    <a:pt x="4648" y="36126"/>
                  </a:lnTo>
                  <a:lnTo>
                    <a:pt x="17324" y="17325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4" y="17324"/>
                  </a:lnTo>
                  <a:lnTo>
                    <a:pt x="971399" y="59151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4" y="337575"/>
                  </a:lnTo>
                  <a:lnTo>
                    <a:pt x="935272" y="350251"/>
                  </a:lnTo>
                  <a:lnTo>
                    <a:pt x="912248" y="35490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835802" y="3243400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0" y="59151"/>
                  </a:moveTo>
                  <a:lnTo>
                    <a:pt x="4648" y="36126"/>
                  </a:lnTo>
                  <a:lnTo>
                    <a:pt x="17324" y="17325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4" y="17324"/>
                  </a:lnTo>
                  <a:lnTo>
                    <a:pt x="971399" y="59151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4" y="337575"/>
                  </a:lnTo>
                  <a:lnTo>
                    <a:pt x="935272" y="350251"/>
                  </a:lnTo>
                  <a:lnTo>
                    <a:pt x="912248" y="354900"/>
                  </a:lnTo>
                  <a:lnTo>
                    <a:pt x="59151" y="354900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3956187" y="3316837"/>
            <a:ext cx="730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2èm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4962295" y="3238637"/>
            <a:ext cx="1066800" cy="364490"/>
            <a:chOff x="4962295" y="3238637"/>
            <a:chExt cx="1066800" cy="364490"/>
          </a:xfrm>
        </p:grpSpPr>
        <p:sp>
          <p:nvSpPr>
            <p:cNvPr id="126" name="object 126"/>
            <p:cNvSpPr/>
            <p:nvPr/>
          </p:nvSpPr>
          <p:spPr>
            <a:xfrm>
              <a:off x="4967057" y="3243400"/>
              <a:ext cx="1057275" cy="354965"/>
            </a:xfrm>
            <a:custGeom>
              <a:avLst/>
              <a:gdLst/>
              <a:ahLst/>
              <a:cxnLst/>
              <a:rect l="l" t="t" r="r" b="b"/>
              <a:pathLst>
                <a:path w="1057275" h="354964">
                  <a:moveTo>
                    <a:pt x="998048" y="354900"/>
                  </a:moveTo>
                  <a:lnTo>
                    <a:pt x="59151" y="354900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lnTo>
                    <a:pt x="4648" y="36126"/>
                  </a:lnTo>
                  <a:lnTo>
                    <a:pt x="17324" y="17325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98048" y="0"/>
                  </a:lnTo>
                  <a:lnTo>
                    <a:pt x="1039874" y="17324"/>
                  </a:lnTo>
                  <a:lnTo>
                    <a:pt x="1057199" y="59151"/>
                  </a:lnTo>
                  <a:lnTo>
                    <a:pt x="1057199" y="295748"/>
                  </a:lnTo>
                  <a:lnTo>
                    <a:pt x="1052551" y="318773"/>
                  </a:lnTo>
                  <a:lnTo>
                    <a:pt x="1039874" y="337575"/>
                  </a:lnTo>
                  <a:lnTo>
                    <a:pt x="1021073" y="350251"/>
                  </a:lnTo>
                  <a:lnTo>
                    <a:pt x="998048" y="354900"/>
                  </a:lnTo>
                  <a:close/>
                </a:path>
              </a:pathLst>
            </a:custGeom>
            <a:solidFill>
              <a:srgbClr val="FAD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967057" y="3243400"/>
              <a:ext cx="1057275" cy="354965"/>
            </a:xfrm>
            <a:custGeom>
              <a:avLst/>
              <a:gdLst/>
              <a:ahLst/>
              <a:cxnLst/>
              <a:rect l="l" t="t" r="r" b="b"/>
              <a:pathLst>
                <a:path w="1057275" h="354964">
                  <a:moveTo>
                    <a:pt x="0" y="59151"/>
                  </a:moveTo>
                  <a:lnTo>
                    <a:pt x="4648" y="36126"/>
                  </a:lnTo>
                  <a:lnTo>
                    <a:pt x="17324" y="17325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98048" y="0"/>
                  </a:lnTo>
                  <a:lnTo>
                    <a:pt x="1039874" y="17324"/>
                  </a:lnTo>
                  <a:lnTo>
                    <a:pt x="1057199" y="59151"/>
                  </a:lnTo>
                  <a:lnTo>
                    <a:pt x="1057199" y="295748"/>
                  </a:lnTo>
                  <a:lnTo>
                    <a:pt x="1052551" y="318773"/>
                  </a:lnTo>
                  <a:lnTo>
                    <a:pt x="1039874" y="337575"/>
                  </a:lnTo>
                  <a:lnTo>
                    <a:pt x="1021073" y="350251"/>
                  </a:lnTo>
                  <a:lnTo>
                    <a:pt x="998048" y="354900"/>
                  </a:lnTo>
                  <a:lnTo>
                    <a:pt x="59151" y="354900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5130343" y="3316837"/>
            <a:ext cx="730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2èm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6179212" y="3238637"/>
            <a:ext cx="981075" cy="364490"/>
            <a:chOff x="6179212" y="3238637"/>
            <a:chExt cx="981075" cy="364490"/>
          </a:xfrm>
        </p:grpSpPr>
        <p:sp>
          <p:nvSpPr>
            <p:cNvPr id="130" name="object 130"/>
            <p:cNvSpPr/>
            <p:nvPr/>
          </p:nvSpPr>
          <p:spPr>
            <a:xfrm>
              <a:off x="6183974" y="3243400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912248" y="354900"/>
                  </a:moveTo>
                  <a:lnTo>
                    <a:pt x="59151" y="354900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lnTo>
                    <a:pt x="4648" y="36126"/>
                  </a:lnTo>
                  <a:lnTo>
                    <a:pt x="17324" y="17325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4" y="17324"/>
                  </a:lnTo>
                  <a:lnTo>
                    <a:pt x="971399" y="59151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5" y="337575"/>
                  </a:lnTo>
                  <a:lnTo>
                    <a:pt x="935273" y="350251"/>
                  </a:lnTo>
                  <a:lnTo>
                    <a:pt x="912248" y="354900"/>
                  </a:lnTo>
                  <a:close/>
                </a:path>
              </a:pathLst>
            </a:custGeom>
            <a:solidFill>
              <a:srgbClr val="FF9B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183974" y="3243400"/>
              <a:ext cx="971550" cy="354965"/>
            </a:xfrm>
            <a:custGeom>
              <a:avLst/>
              <a:gdLst/>
              <a:ahLst/>
              <a:cxnLst/>
              <a:rect l="l" t="t" r="r" b="b"/>
              <a:pathLst>
                <a:path w="971550" h="354964">
                  <a:moveTo>
                    <a:pt x="0" y="59151"/>
                  </a:moveTo>
                  <a:lnTo>
                    <a:pt x="4648" y="36126"/>
                  </a:lnTo>
                  <a:lnTo>
                    <a:pt x="17324" y="17325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12248" y="0"/>
                  </a:lnTo>
                  <a:lnTo>
                    <a:pt x="954074" y="17324"/>
                  </a:lnTo>
                  <a:lnTo>
                    <a:pt x="971399" y="59151"/>
                  </a:lnTo>
                  <a:lnTo>
                    <a:pt x="971399" y="295748"/>
                  </a:lnTo>
                  <a:lnTo>
                    <a:pt x="966751" y="318773"/>
                  </a:lnTo>
                  <a:lnTo>
                    <a:pt x="954075" y="337575"/>
                  </a:lnTo>
                  <a:lnTo>
                    <a:pt x="935273" y="350251"/>
                  </a:lnTo>
                  <a:lnTo>
                    <a:pt x="912248" y="354900"/>
                  </a:lnTo>
                  <a:lnTo>
                    <a:pt x="59151" y="354900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6304360" y="3316837"/>
            <a:ext cx="730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2èm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7548287" y="3211662"/>
            <a:ext cx="1066800" cy="364490"/>
            <a:chOff x="7548287" y="3211662"/>
            <a:chExt cx="1066800" cy="364490"/>
          </a:xfrm>
        </p:grpSpPr>
        <p:sp>
          <p:nvSpPr>
            <p:cNvPr id="134" name="object 134"/>
            <p:cNvSpPr/>
            <p:nvPr/>
          </p:nvSpPr>
          <p:spPr>
            <a:xfrm>
              <a:off x="7553049" y="3216424"/>
              <a:ext cx="1057275" cy="354965"/>
            </a:xfrm>
            <a:custGeom>
              <a:avLst/>
              <a:gdLst/>
              <a:ahLst/>
              <a:cxnLst/>
              <a:rect l="l" t="t" r="r" b="b"/>
              <a:pathLst>
                <a:path w="1057275" h="354964">
                  <a:moveTo>
                    <a:pt x="998048" y="354899"/>
                  </a:move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98048" y="0"/>
                  </a:lnTo>
                  <a:lnTo>
                    <a:pt x="1039874" y="17324"/>
                  </a:lnTo>
                  <a:lnTo>
                    <a:pt x="1057199" y="59151"/>
                  </a:lnTo>
                  <a:lnTo>
                    <a:pt x="1057199" y="295748"/>
                  </a:lnTo>
                  <a:lnTo>
                    <a:pt x="1052551" y="318773"/>
                  </a:lnTo>
                  <a:lnTo>
                    <a:pt x="1039875" y="337575"/>
                  </a:lnTo>
                  <a:lnTo>
                    <a:pt x="1021073" y="350251"/>
                  </a:lnTo>
                  <a:lnTo>
                    <a:pt x="998048" y="354899"/>
                  </a:lnTo>
                  <a:close/>
                </a:path>
              </a:pathLst>
            </a:custGeom>
            <a:solidFill>
              <a:srgbClr val="76B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553049" y="3216424"/>
              <a:ext cx="1057275" cy="354965"/>
            </a:xfrm>
            <a:custGeom>
              <a:avLst/>
              <a:gdLst/>
              <a:ahLst/>
              <a:cxnLst/>
              <a:rect l="l" t="t" r="r" b="b"/>
              <a:pathLst>
                <a:path w="1057275" h="354964">
                  <a:moveTo>
                    <a:pt x="0" y="59151"/>
                  </a:moveTo>
                  <a:lnTo>
                    <a:pt x="4648" y="36126"/>
                  </a:lnTo>
                  <a:lnTo>
                    <a:pt x="17324" y="17324"/>
                  </a:lnTo>
                  <a:lnTo>
                    <a:pt x="36126" y="4648"/>
                  </a:lnTo>
                  <a:lnTo>
                    <a:pt x="59151" y="0"/>
                  </a:lnTo>
                  <a:lnTo>
                    <a:pt x="998048" y="0"/>
                  </a:lnTo>
                  <a:lnTo>
                    <a:pt x="1039874" y="17324"/>
                  </a:lnTo>
                  <a:lnTo>
                    <a:pt x="1057199" y="59151"/>
                  </a:lnTo>
                  <a:lnTo>
                    <a:pt x="1057199" y="295748"/>
                  </a:lnTo>
                  <a:lnTo>
                    <a:pt x="1052551" y="318773"/>
                  </a:lnTo>
                  <a:lnTo>
                    <a:pt x="1039875" y="337575"/>
                  </a:lnTo>
                  <a:lnTo>
                    <a:pt x="1021073" y="350251"/>
                  </a:lnTo>
                  <a:lnTo>
                    <a:pt x="998048" y="354899"/>
                  </a:lnTo>
                  <a:lnTo>
                    <a:pt x="59151" y="354899"/>
                  </a:lnTo>
                  <a:lnTo>
                    <a:pt x="36126" y="350251"/>
                  </a:lnTo>
                  <a:lnTo>
                    <a:pt x="17324" y="337575"/>
                  </a:lnTo>
                  <a:lnTo>
                    <a:pt x="4648" y="318773"/>
                  </a:lnTo>
                  <a:lnTo>
                    <a:pt x="0" y="295748"/>
                  </a:lnTo>
                  <a:lnTo>
                    <a:pt x="0" y="591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7716335" y="3289861"/>
            <a:ext cx="730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2èm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année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2519487" y="2103162"/>
            <a:ext cx="814069" cy="364490"/>
            <a:chOff x="2519487" y="2103162"/>
            <a:chExt cx="814069" cy="364490"/>
          </a:xfrm>
        </p:grpSpPr>
        <p:sp>
          <p:nvSpPr>
            <p:cNvPr id="138" name="object 138"/>
            <p:cNvSpPr/>
            <p:nvPr/>
          </p:nvSpPr>
          <p:spPr>
            <a:xfrm>
              <a:off x="2524249" y="2107925"/>
              <a:ext cx="804545" cy="354965"/>
            </a:xfrm>
            <a:custGeom>
              <a:avLst/>
              <a:gdLst/>
              <a:ahLst/>
              <a:cxnLst/>
              <a:rect l="l" t="t" r="r" b="b"/>
              <a:pathLst>
                <a:path w="804545" h="354964">
                  <a:moveTo>
                    <a:pt x="401999" y="354899"/>
                  </a:moveTo>
                  <a:lnTo>
                    <a:pt x="336793" y="352577"/>
                  </a:lnTo>
                  <a:lnTo>
                    <a:pt x="274936" y="345853"/>
                  </a:lnTo>
                  <a:lnTo>
                    <a:pt x="217257" y="335093"/>
                  </a:lnTo>
                  <a:lnTo>
                    <a:pt x="164584" y="320662"/>
                  </a:lnTo>
                  <a:lnTo>
                    <a:pt x="117743" y="302926"/>
                  </a:lnTo>
                  <a:lnTo>
                    <a:pt x="77562" y="282249"/>
                  </a:lnTo>
                  <a:lnTo>
                    <a:pt x="44870" y="258998"/>
                  </a:lnTo>
                  <a:lnTo>
                    <a:pt x="5261" y="206233"/>
                  </a:lnTo>
                  <a:lnTo>
                    <a:pt x="0" y="177449"/>
                  </a:lnTo>
                  <a:lnTo>
                    <a:pt x="5261" y="148666"/>
                  </a:lnTo>
                  <a:lnTo>
                    <a:pt x="44870" y="95901"/>
                  </a:lnTo>
                  <a:lnTo>
                    <a:pt x="77562" y="72650"/>
                  </a:lnTo>
                  <a:lnTo>
                    <a:pt x="117743" y="51973"/>
                  </a:lnTo>
                  <a:lnTo>
                    <a:pt x="164584" y="34237"/>
                  </a:lnTo>
                  <a:lnTo>
                    <a:pt x="217257" y="19806"/>
                  </a:lnTo>
                  <a:lnTo>
                    <a:pt x="274936" y="9046"/>
                  </a:lnTo>
                  <a:lnTo>
                    <a:pt x="336793" y="2322"/>
                  </a:lnTo>
                  <a:lnTo>
                    <a:pt x="401999" y="0"/>
                  </a:lnTo>
                  <a:lnTo>
                    <a:pt x="467206" y="2322"/>
                  </a:lnTo>
                  <a:lnTo>
                    <a:pt x="529063" y="9046"/>
                  </a:lnTo>
                  <a:lnTo>
                    <a:pt x="586742" y="19806"/>
                  </a:lnTo>
                  <a:lnTo>
                    <a:pt x="639415" y="34237"/>
                  </a:lnTo>
                  <a:lnTo>
                    <a:pt x="686256" y="51973"/>
                  </a:lnTo>
                  <a:lnTo>
                    <a:pt x="726437" y="72650"/>
                  </a:lnTo>
                  <a:lnTo>
                    <a:pt x="759129" y="95901"/>
                  </a:lnTo>
                  <a:lnTo>
                    <a:pt x="798738" y="148666"/>
                  </a:lnTo>
                  <a:lnTo>
                    <a:pt x="803999" y="177449"/>
                  </a:lnTo>
                  <a:lnTo>
                    <a:pt x="798738" y="206233"/>
                  </a:lnTo>
                  <a:lnTo>
                    <a:pt x="759129" y="258998"/>
                  </a:lnTo>
                  <a:lnTo>
                    <a:pt x="726437" y="282249"/>
                  </a:lnTo>
                  <a:lnTo>
                    <a:pt x="686256" y="302926"/>
                  </a:lnTo>
                  <a:lnTo>
                    <a:pt x="639415" y="320662"/>
                  </a:lnTo>
                  <a:lnTo>
                    <a:pt x="586742" y="335093"/>
                  </a:lnTo>
                  <a:lnTo>
                    <a:pt x="529063" y="345853"/>
                  </a:lnTo>
                  <a:lnTo>
                    <a:pt x="467206" y="352577"/>
                  </a:lnTo>
                  <a:lnTo>
                    <a:pt x="401999" y="354899"/>
                  </a:lnTo>
                  <a:close/>
                </a:path>
              </a:pathLst>
            </a:custGeom>
            <a:solidFill>
              <a:srgbClr val="F6B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524249" y="2107925"/>
              <a:ext cx="804545" cy="354965"/>
            </a:xfrm>
            <a:custGeom>
              <a:avLst/>
              <a:gdLst/>
              <a:ahLst/>
              <a:cxnLst/>
              <a:rect l="l" t="t" r="r" b="b"/>
              <a:pathLst>
                <a:path w="804545" h="354964">
                  <a:moveTo>
                    <a:pt x="0" y="177449"/>
                  </a:moveTo>
                  <a:lnTo>
                    <a:pt x="5261" y="148666"/>
                  </a:lnTo>
                  <a:lnTo>
                    <a:pt x="20494" y="121362"/>
                  </a:lnTo>
                  <a:lnTo>
                    <a:pt x="77562" y="72650"/>
                  </a:lnTo>
                  <a:lnTo>
                    <a:pt x="117743" y="51973"/>
                  </a:lnTo>
                  <a:lnTo>
                    <a:pt x="164584" y="34237"/>
                  </a:lnTo>
                  <a:lnTo>
                    <a:pt x="217257" y="19806"/>
                  </a:lnTo>
                  <a:lnTo>
                    <a:pt x="274936" y="9046"/>
                  </a:lnTo>
                  <a:lnTo>
                    <a:pt x="336793" y="2322"/>
                  </a:lnTo>
                  <a:lnTo>
                    <a:pt x="401999" y="0"/>
                  </a:lnTo>
                  <a:lnTo>
                    <a:pt x="467206" y="2322"/>
                  </a:lnTo>
                  <a:lnTo>
                    <a:pt x="529063" y="9046"/>
                  </a:lnTo>
                  <a:lnTo>
                    <a:pt x="586742" y="19806"/>
                  </a:lnTo>
                  <a:lnTo>
                    <a:pt x="639415" y="34237"/>
                  </a:lnTo>
                  <a:lnTo>
                    <a:pt x="686256" y="51973"/>
                  </a:lnTo>
                  <a:lnTo>
                    <a:pt x="726437" y="72650"/>
                  </a:lnTo>
                  <a:lnTo>
                    <a:pt x="759129" y="95901"/>
                  </a:lnTo>
                  <a:lnTo>
                    <a:pt x="798738" y="148666"/>
                  </a:lnTo>
                  <a:lnTo>
                    <a:pt x="803999" y="177449"/>
                  </a:lnTo>
                  <a:lnTo>
                    <a:pt x="783505" y="233537"/>
                  </a:lnTo>
                  <a:lnTo>
                    <a:pt x="726437" y="282249"/>
                  </a:lnTo>
                  <a:lnTo>
                    <a:pt x="686256" y="302926"/>
                  </a:lnTo>
                  <a:lnTo>
                    <a:pt x="639415" y="320662"/>
                  </a:lnTo>
                  <a:lnTo>
                    <a:pt x="586742" y="335093"/>
                  </a:lnTo>
                  <a:lnTo>
                    <a:pt x="529063" y="345853"/>
                  </a:lnTo>
                  <a:lnTo>
                    <a:pt x="467206" y="352577"/>
                  </a:lnTo>
                  <a:lnTo>
                    <a:pt x="401999" y="354899"/>
                  </a:lnTo>
                  <a:lnTo>
                    <a:pt x="336793" y="352577"/>
                  </a:lnTo>
                  <a:lnTo>
                    <a:pt x="274936" y="345853"/>
                  </a:lnTo>
                  <a:lnTo>
                    <a:pt x="217257" y="335093"/>
                  </a:lnTo>
                  <a:lnTo>
                    <a:pt x="164584" y="320662"/>
                  </a:lnTo>
                  <a:lnTo>
                    <a:pt x="117743" y="302926"/>
                  </a:lnTo>
                  <a:lnTo>
                    <a:pt x="77562" y="282249"/>
                  </a:lnTo>
                  <a:lnTo>
                    <a:pt x="44870" y="258998"/>
                  </a:lnTo>
                  <a:lnTo>
                    <a:pt x="5261" y="206233"/>
                  </a:lnTo>
                  <a:lnTo>
                    <a:pt x="0" y="177449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2812875" y="2181362"/>
            <a:ext cx="22732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3929287" y="2123425"/>
            <a:ext cx="814069" cy="364490"/>
            <a:chOff x="3929287" y="2123425"/>
            <a:chExt cx="814069" cy="364490"/>
          </a:xfrm>
        </p:grpSpPr>
        <p:sp>
          <p:nvSpPr>
            <p:cNvPr id="142" name="object 142"/>
            <p:cNvSpPr/>
            <p:nvPr/>
          </p:nvSpPr>
          <p:spPr>
            <a:xfrm>
              <a:off x="3934049" y="2128187"/>
              <a:ext cx="804545" cy="354965"/>
            </a:xfrm>
            <a:custGeom>
              <a:avLst/>
              <a:gdLst/>
              <a:ahLst/>
              <a:cxnLst/>
              <a:rect l="l" t="t" r="r" b="b"/>
              <a:pathLst>
                <a:path w="804545" h="354964">
                  <a:moveTo>
                    <a:pt x="401999" y="354899"/>
                  </a:moveTo>
                  <a:lnTo>
                    <a:pt x="336793" y="352577"/>
                  </a:lnTo>
                  <a:lnTo>
                    <a:pt x="274936" y="345853"/>
                  </a:lnTo>
                  <a:lnTo>
                    <a:pt x="217257" y="335093"/>
                  </a:lnTo>
                  <a:lnTo>
                    <a:pt x="164584" y="320662"/>
                  </a:lnTo>
                  <a:lnTo>
                    <a:pt x="117743" y="302926"/>
                  </a:lnTo>
                  <a:lnTo>
                    <a:pt x="77562" y="282249"/>
                  </a:lnTo>
                  <a:lnTo>
                    <a:pt x="44870" y="258998"/>
                  </a:lnTo>
                  <a:lnTo>
                    <a:pt x="5261" y="206233"/>
                  </a:lnTo>
                  <a:lnTo>
                    <a:pt x="0" y="177449"/>
                  </a:lnTo>
                  <a:lnTo>
                    <a:pt x="5261" y="148666"/>
                  </a:lnTo>
                  <a:lnTo>
                    <a:pt x="44870" y="95901"/>
                  </a:lnTo>
                  <a:lnTo>
                    <a:pt x="77562" y="72650"/>
                  </a:lnTo>
                  <a:lnTo>
                    <a:pt x="117743" y="51973"/>
                  </a:lnTo>
                  <a:lnTo>
                    <a:pt x="164584" y="34237"/>
                  </a:lnTo>
                  <a:lnTo>
                    <a:pt x="217257" y="19806"/>
                  </a:lnTo>
                  <a:lnTo>
                    <a:pt x="274936" y="9046"/>
                  </a:lnTo>
                  <a:lnTo>
                    <a:pt x="336793" y="2322"/>
                  </a:lnTo>
                  <a:lnTo>
                    <a:pt x="401999" y="0"/>
                  </a:lnTo>
                  <a:lnTo>
                    <a:pt x="467206" y="2322"/>
                  </a:lnTo>
                  <a:lnTo>
                    <a:pt x="529063" y="9046"/>
                  </a:lnTo>
                  <a:lnTo>
                    <a:pt x="586742" y="19806"/>
                  </a:lnTo>
                  <a:lnTo>
                    <a:pt x="639415" y="34237"/>
                  </a:lnTo>
                  <a:lnTo>
                    <a:pt x="686256" y="51973"/>
                  </a:lnTo>
                  <a:lnTo>
                    <a:pt x="726437" y="72650"/>
                  </a:lnTo>
                  <a:lnTo>
                    <a:pt x="759129" y="95901"/>
                  </a:lnTo>
                  <a:lnTo>
                    <a:pt x="798738" y="148666"/>
                  </a:lnTo>
                  <a:lnTo>
                    <a:pt x="803999" y="177449"/>
                  </a:lnTo>
                  <a:lnTo>
                    <a:pt x="798738" y="206233"/>
                  </a:lnTo>
                  <a:lnTo>
                    <a:pt x="759129" y="258998"/>
                  </a:lnTo>
                  <a:lnTo>
                    <a:pt x="726437" y="282249"/>
                  </a:lnTo>
                  <a:lnTo>
                    <a:pt x="686256" y="302926"/>
                  </a:lnTo>
                  <a:lnTo>
                    <a:pt x="639415" y="320662"/>
                  </a:lnTo>
                  <a:lnTo>
                    <a:pt x="586742" y="335093"/>
                  </a:lnTo>
                  <a:lnTo>
                    <a:pt x="529063" y="345853"/>
                  </a:lnTo>
                  <a:lnTo>
                    <a:pt x="467206" y="352577"/>
                  </a:lnTo>
                  <a:lnTo>
                    <a:pt x="401999" y="354899"/>
                  </a:lnTo>
                  <a:close/>
                </a:path>
              </a:pathLst>
            </a:custGeom>
            <a:solidFill>
              <a:srgbClr val="F6B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934049" y="2128187"/>
              <a:ext cx="804545" cy="354965"/>
            </a:xfrm>
            <a:custGeom>
              <a:avLst/>
              <a:gdLst/>
              <a:ahLst/>
              <a:cxnLst/>
              <a:rect l="l" t="t" r="r" b="b"/>
              <a:pathLst>
                <a:path w="804545" h="354964">
                  <a:moveTo>
                    <a:pt x="0" y="177449"/>
                  </a:moveTo>
                  <a:lnTo>
                    <a:pt x="5261" y="148666"/>
                  </a:lnTo>
                  <a:lnTo>
                    <a:pt x="20494" y="121362"/>
                  </a:lnTo>
                  <a:lnTo>
                    <a:pt x="77562" y="72650"/>
                  </a:lnTo>
                  <a:lnTo>
                    <a:pt x="117743" y="51973"/>
                  </a:lnTo>
                  <a:lnTo>
                    <a:pt x="164584" y="34237"/>
                  </a:lnTo>
                  <a:lnTo>
                    <a:pt x="217257" y="19806"/>
                  </a:lnTo>
                  <a:lnTo>
                    <a:pt x="274936" y="9046"/>
                  </a:lnTo>
                  <a:lnTo>
                    <a:pt x="336793" y="2322"/>
                  </a:lnTo>
                  <a:lnTo>
                    <a:pt x="401999" y="0"/>
                  </a:lnTo>
                  <a:lnTo>
                    <a:pt x="467206" y="2322"/>
                  </a:lnTo>
                  <a:lnTo>
                    <a:pt x="529063" y="9046"/>
                  </a:lnTo>
                  <a:lnTo>
                    <a:pt x="586742" y="19806"/>
                  </a:lnTo>
                  <a:lnTo>
                    <a:pt x="639415" y="34237"/>
                  </a:lnTo>
                  <a:lnTo>
                    <a:pt x="686256" y="51973"/>
                  </a:lnTo>
                  <a:lnTo>
                    <a:pt x="726437" y="72650"/>
                  </a:lnTo>
                  <a:lnTo>
                    <a:pt x="759129" y="95901"/>
                  </a:lnTo>
                  <a:lnTo>
                    <a:pt x="798738" y="148666"/>
                  </a:lnTo>
                  <a:lnTo>
                    <a:pt x="803999" y="177449"/>
                  </a:lnTo>
                  <a:lnTo>
                    <a:pt x="783505" y="233537"/>
                  </a:lnTo>
                  <a:lnTo>
                    <a:pt x="726437" y="282249"/>
                  </a:lnTo>
                  <a:lnTo>
                    <a:pt x="686256" y="302926"/>
                  </a:lnTo>
                  <a:lnTo>
                    <a:pt x="639415" y="320662"/>
                  </a:lnTo>
                  <a:lnTo>
                    <a:pt x="586742" y="335093"/>
                  </a:lnTo>
                  <a:lnTo>
                    <a:pt x="529063" y="345853"/>
                  </a:lnTo>
                  <a:lnTo>
                    <a:pt x="467206" y="352577"/>
                  </a:lnTo>
                  <a:lnTo>
                    <a:pt x="401999" y="354899"/>
                  </a:lnTo>
                  <a:lnTo>
                    <a:pt x="336793" y="352577"/>
                  </a:lnTo>
                  <a:lnTo>
                    <a:pt x="274936" y="345853"/>
                  </a:lnTo>
                  <a:lnTo>
                    <a:pt x="217257" y="335093"/>
                  </a:lnTo>
                  <a:lnTo>
                    <a:pt x="164584" y="320662"/>
                  </a:lnTo>
                  <a:lnTo>
                    <a:pt x="117743" y="302926"/>
                  </a:lnTo>
                  <a:lnTo>
                    <a:pt x="77562" y="282249"/>
                  </a:lnTo>
                  <a:lnTo>
                    <a:pt x="44870" y="258998"/>
                  </a:lnTo>
                  <a:lnTo>
                    <a:pt x="5261" y="206233"/>
                  </a:lnTo>
                  <a:lnTo>
                    <a:pt x="0" y="177449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4222675" y="2201624"/>
            <a:ext cx="22732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783375" y="2285349"/>
            <a:ext cx="4810760" cy="279400"/>
          </a:xfrm>
          <a:custGeom>
            <a:avLst/>
            <a:gdLst/>
            <a:ahLst/>
            <a:cxnLst/>
            <a:rect l="l" t="t" r="r" b="b"/>
            <a:pathLst>
              <a:path w="4810759" h="279400">
                <a:moveTo>
                  <a:pt x="0" y="264299"/>
                </a:moveTo>
                <a:lnTo>
                  <a:pt x="0" y="0"/>
                </a:lnTo>
                <a:lnTo>
                  <a:pt x="740999" y="0"/>
                </a:lnTo>
              </a:path>
              <a:path w="4810759" h="279400">
                <a:moveTo>
                  <a:pt x="1544874" y="25"/>
                </a:moveTo>
                <a:lnTo>
                  <a:pt x="2150574" y="20425"/>
                </a:lnTo>
              </a:path>
              <a:path w="4810759" h="279400">
                <a:moveTo>
                  <a:pt x="2954674" y="20287"/>
                </a:moveTo>
                <a:lnTo>
                  <a:pt x="4810174" y="20287"/>
                </a:lnTo>
                <a:lnTo>
                  <a:pt x="4810174" y="190087"/>
                </a:lnTo>
              </a:path>
              <a:path w="4810759" h="279400">
                <a:moveTo>
                  <a:pt x="1142874" y="177475"/>
                </a:moveTo>
                <a:lnTo>
                  <a:pt x="1142874" y="177475"/>
                </a:lnTo>
              </a:path>
              <a:path w="4810759" h="279400">
                <a:moveTo>
                  <a:pt x="1142874" y="270875"/>
                </a:moveTo>
                <a:lnTo>
                  <a:pt x="1142874" y="177575"/>
                </a:lnTo>
              </a:path>
              <a:path w="4810759" h="279400">
                <a:moveTo>
                  <a:pt x="2552674" y="197737"/>
                </a:moveTo>
                <a:lnTo>
                  <a:pt x="2552674" y="279337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2500" y="103266"/>
            <a:ext cx="4098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3364A3"/>
                </a:solidFill>
                <a:latin typeface="Times New Roman"/>
                <a:cs typeface="Times New Roman"/>
              </a:rPr>
              <a:t>VOIES</a:t>
            </a:r>
            <a:r>
              <a:rPr sz="2400" b="1" spc="-4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D'ACCÈS</a:t>
            </a:r>
            <a:r>
              <a:rPr sz="2400" b="1" spc="-4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64A3"/>
                </a:solidFill>
                <a:latin typeface="Times New Roman"/>
                <a:cs typeface="Times New Roman"/>
              </a:rPr>
              <a:t>(principales)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6887" y="675262"/>
            <a:ext cx="2656840" cy="915035"/>
            <a:chOff x="1256887" y="675262"/>
            <a:chExt cx="2656840" cy="915035"/>
          </a:xfrm>
        </p:grpSpPr>
        <p:sp>
          <p:nvSpPr>
            <p:cNvPr id="4" name="object 4"/>
            <p:cNvSpPr/>
            <p:nvPr/>
          </p:nvSpPr>
          <p:spPr>
            <a:xfrm>
              <a:off x="1261650" y="680025"/>
              <a:ext cx="2647315" cy="905510"/>
            </a:xfrm>
            <a:custGeom>
              <a:avLst/>
              <a:gdLst/>
              <a:ahLst/>
              <a:cxnLst/>
              <a:rect l="l" t="t" r="r" b="b"/>
              <a:pathLst>
                <a:path w="2647315" h="905510">
                  <a:moveTo>
                    <a:pt x="2495996" y="905399"/>
                  </a:moveTo>
                  <a:lnTo>
                    <a:pt x="150902" y="905399"/>
                  </a:lnTo>
                  <a:lnTo>
                    <a:pt x="103205" y="897706"/>
                  </a:lnTo>
                  <a:lnTo>
                    <a:pt x="61781" y="876284"/>
                  </a:lnTo>
                  <a:lnTo>
                    <a:pt x="29115" y="843618"/>
                  </a:lnTo>
                  <a:lnTo>
                    <a:pt x="7693" y="802193"/>
                  </a:lnTo>
                  <a:lnTo>
                    <a:pt x="0" y="754496"/>
                  </a:lnTo>
                  <a:lnTo>
                    <a:pt x="0" y="150902"/>
                  </a:lnTo>
                  <a:lnTo>
                    <a:pt x="7693" y="103205"/>
                  </a:lnTo>
                  <a:lnTo>
                    <a:pt x="29115" y="61781"/>
                  </a:lnTo>
                  <a:lnTo>
                    <a:pt x="61781" y="29115"/>
                  </a:lnTo>
                  <a:lnTo>
                    <a:pt x="103205" y="7693"/>
                  </a:lnTo>
                  <a:lnTo>
                    <a:pt x="150902" y="0"/>
                  </a:lnTo>
                  <a:lnTo>
                    <a:pt x="2495996" y="0"/>
                  </a:lnTo>
                  <a:lnTo>
                    <a:pt x="2553745" y="11486"/>
                  </a:lnTo>
                  <a:lnTo>
                    <a:pt x="2602701" y="44198"/>
                  </a:lnTo>
                  <a:lnTo>
                    <a:pt x="2635413" y="93154"/>
                  </a:lnTo>
                  <a:lnTo>
                    <a:pt x="2646899" y="150902"/>
                  </a:lnTo>
                  <a:lnTo>
                    <a:pt x="2646899" y="754496"/>
                  </a:lnTo>
                  <a:lnTo>
                    <a:pt x="2639206" y="802193"/>
                  </a:lnTo>
                  <a:lnTo>
                    <a:pt x="2617784" y="843618"/>
                  </a:lnTo>
                  <a:lnTo>
                    <a:pt x="2585118" y="876284"/>
                  </a:lnTo>
                  <a:lnTo>
                    <a:pt x="2543693" y="897706"/>
                  </a:lnTo>
                  <a:lnTo>
                    <a:pt x="2495996" y="9053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1650" y="680025"/>
              <a:ext cx="2647315" cy="905510"/>
            </a:xfrm>
            <a:custGeom>
              <a:avLst/>
              <a:gdLst/>
              <a:ahLst/>
              <a:cxnLst/>
              <a:rect l="l" t="t" r="r" b="b"/>
              <a:pathLst>
                <a:path w="2647315" h="905510">
                  <a:moveTo>
                    <a:pt x="0" y="150902"/>
                  </a:moveTo>
                  <a:lnTo>
                    <a:pt x="7693" y="103205"/>
                  </a:lnTo>
                  <a:lnTo>
                    <a:pt x="29115" y="61781"/>
                  </a:lnTo>
                  <a:lnTo>
                    <a:pt x="61781" y="29115"/>
                  </a:lnTo>
                  <a:lnTo>
                    <a:pt x="103205" y="7693"/>
                  </a:lnTo>
                  <a:lnTo>
                    <a:pt x="150902" y="0"/>
                  </a:lnTo>
                  <a:lnTo>
                    <a:pt x="2495996" y="0"/>
                  </a:lnTo>
                  <a:lnTo>
                    <a:pt x="2553745" y="11486"/>
                  </a:lnTo>
                  <a:lnTo>
                    <a:pt x="2602701" y="44198"/>
                  </a:lnTo>
                  <a:lnTo>
                    <a:pt x="2635413" y="93154"/>
                  </a:lnTo>
                  <a:lnTo>
                    <a:pt x="2646899" y="150902"/>
                  </a:lnTo>
                  <a:lnTo>
                    <a:pt x="2646899" y="754496"/>
                  </a:lnTo>
                  <a:lnTo>
                    <a:pt x="2639206" y="802193"/>
                  </a:lnTo>
                  <a:lnTo>
                    <a:pt x="2617784" y="843618"/>
                  </a:lnTo>
                  <a:lnTo>
                    <a:pt x="2585118" y="876284"/>
                  </a:lnTo>
                  <a:lnTo>
                    <a:pt x="2543693" y="897706"/>
                  </a:lnTo>
                  <a:lnTo>
                    <a:pt x="2495996" y="905399"/>
                  </a:lnTo>
                  <a:lnTo>
                    <a:pt x="150902" y="905399"/>
                  </a:lnTo>
                  <a:lnTo>
                    <a:pt x="103205" y="897706"/>
                  </a:lnTo>
                  <a:lnTo>
                    <a:pt x="61781" y="876284"/>
                  </a:lnTo>
                  <a:lnTo>
                    <a:pt x="29115" y="843618"/>
                  </a:lnTo>
                  <a:lnTo>
                    <a:pt x="7693" y="802193"/>
                  </a:lnTo>
                  <a:lnTo>
                    <a:pt x="0" y="754496"/>
                  </a:lnTo>
                  <a:lnTo>
                    <a:pt x="0" y="15090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59994" y="798588"/>
            <a:ext cx="184975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64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CPGE</a:t>
            </a:r>
            <a:endParaRPr sz="1400">
              <a:latin typeface="Calibri"/>
              <a:cs typeface="Calibri"/>
            </a:endParaRPr>
          </a:p>
          <a:p>
            <a:pPr marL="12065" marR="5080" algn="ctr">
              <a:lnSpc>
                <a:spcPts val="1650"/>
              </a:lnSpc>
              <a:spcBef>
                <a:spcPts val="65"/>
              </a:spcBef>
            </a:pPr>
            <a:r>
              <a:rPr sz="1400" spc="-5" dirty="0">
                <a:latin typeface="Calibri"/>
                <a:cs typeface="Calibri"/>
              </a:rPr>
              <a:t>Classes </a:t>
            </a:r>
            <a:r>
              <a:rPr sz="1400" spc="-15" dirty="0">
                <a:latin typeface="Calibri"/>
                <a:cs typeface="Calibri"/>
              </a:rPr>
              <a:t>préparatoires </a:t>
            </a:r>
            <a:r>
              <a:rPr sz="1400" dirty="0">
                <a:latin typeface="Calibri"/>
                <a:cs typeface="Calibri"/>
              </a:rPr>
              <a:t>aux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grandes</a:t>
            </a:r>
            <a:r>
              <a:rPr sz="1400" spc="-10" dirty="0">
                <a:latin typeface="Calibri"/>
                <a:cs typeface="Calibri"/>
              </a:rPr>
              <a:t> écoles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56887" y="1700962"/>
            <a:ext cx="2656840" cy="511809"/>
            <a:chOff x="1256887" y="1700962"/>
            <a:chExt cx="2656840" cy="511809"/>
          </a:xfrm>
        </p:grpSpPr>
        <p:sp>
          <p:nvSpPr>
            <p:cNvPr id="8" name="object 8"/>
            <p:cNvSpPr/>
            <p:nvPr/>
          </p:nvSpPr>
          <p:spPr>
            <a:xfrm>
              <a:off x="1261650" y="1705724"/>
              <a:ext cx="2647315" cy="502284"/>
            </a:xfrm>
            <a:custGeom>
              <a:avLst/>
              <a:gdLst/>
              <a:ahLst/>
              <a:cxnLst/>
              <a:rect l="l" t="t" r="r" b="b"/>
              <a:pathLst>
                <a:path w="2647315" h="502285">
                  <a:moveTo>
                    <a:pt x="2563198" y="502199"/>
                  </a:moveTo>
                  <a:lnTo>
                    <a:pt x="83701" y="502199"/>
                  </a:lnTo>
                  <a:lnTo>
                    <a:pt x="51121" y="495622"/>
                  </a:lnTo>
                  <a:lnTo>
                    <a:pt x="24515" y="477684"/>
                  </a:lnTo>
                  <a:lnTo>
                    <a:pt x="6577" y="451078"/>
                  </a:lnTo>
                  <a:lnTo>
                    <a:pt x="0" y="418498"/>
                  </a:lnTo>
                  <a:lnTo>
                    <a:pt x="0" y="83701"/>
                  </a:lnTo>
                  <a:lnTo>
                    <a:pt x="6577" y="51121"/>
                  </a:lnTo>
                  <a:lnTo>
                    <a:pt x="24515" y="24515"/>
                  </a:lnTo>
                  <a:lnTo>
                    <a:pt x="51121" y="6577"/>
                  </a:lnTo>
                  <a:lnTo>
                    <a:pt x="83701" y="0"/>
                  </a:lnTo>
                  <a:lnTo>
                    <a:pt x="2563198" y="0"/>
                  </a:lnTo>
                  <a:lnTo>
                    <a:pt x="2609635" y="14062"/>
                  </a:lnTo>
                  <a:lnTo>
                    <a:pt x="2640528" y="51670"/>
                  </a:lnTo>
                  <a:lnTo>
                    <a:pt x="2646899" y="83701"/>
                  </a:lnTo>
                  <a:lnTo>
                    <a:pt x="2646899" y="418498"/>
                  </a:lnTo>
                  <a:lnTo>
                    <a:pt x="2640322" y="451078"/>
                  </a:lnTo>
                  <a:lnTo>
                    <a:pt x="2622384" y="477684"/>
                  </a:lnTo>
                  <a:lnTo>
                    <a:pt x="2595778" y="495622"/>
                  </a:lnTo>
                  <a:lnTo>
                    <a:pt x="2563198" y="5021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1650" y="1705724"/>
              <a:ext cx="2647315" cy="502284"/>
            </a:xfrm>
            <a:custGeom>
              <a:avLst/>
              <a:gdLst/>
              <a:ahLst/>
              <a:cxnLst/>
              <a:rect l="l" t="t" r="r" b="b"/>
              <a:pathLst>
                <a:path w="2647315" h="502285">
                  <a:moveTo>
                    <a:pt x="0" y="83701"/>
                  </a:moveTo>
                  <a:lnTo>
                    <a:pt x="6577" y="51121"/>
                  </a:lnTo>
                  <a:lnTo>
                    <a:pt x="24515" y="24515"/>
                  </a:lnTo>
                  <a:lnTo>
                    <a:pt x="51121" y="6577"/>
                  </a:lnTo>
                  <a:lnTo>
                    <a:pt x="83701" y="0"/>
                  </a:lnTo>
                  <a:lnTo>
                    <a:pt x="2563198" y="0"/>
                  </a:lnTo>
                  <a:lnTo>
                    <a:pt x="2609635" y="14062"/>
                  </a:lnTo>
                  <a:lnTo>
                    <a:pt x="2640528" y="51670"/>
                  </a:lnTo>
                  <a:lnTo>
                    <a:pt x="2646899" y="83701"/>
                  </a:lnTo>
                  <a:lnTo>
                    <a:pt x="2646899" y="418498"/>
                  </a:lnTo>
                  <a:lnTo>
                    <a:pt x="2640322" y="451078"/>
                  </a:lnTo>
                  <a:lnTo>
                    <a:pt x="2622384" y="477684"/>
                  </a:lnTo>
                  <a:lnTo>
                    <a:pt x="2595778" y="495622"/>
                  </a:lnTo>
                  <a:lnTo>
                    <a:pt x="2563198" y="502199"/>
                  </a:lnTo>
                  <a:lnTo>
                    <a:pt x="83701" y="502199"/>
                  </a:lnTo>
                  <a:lnTo>
                    <a:pt x="51121" y="495622"/>
                  </a:lnTo>
                  <a:lnTo>
                    <a:pt x="24515" y="477684"/>
                  </a:lnTo>
                  <a:lnTo>
                    <a:pt x="6577" y="451078"/>
                  </a:lnTo>
                  <a:lnTo>
                    <a:pt x="0" y="418498"/>
                  </a:lnTo>
                  <a:lnTo>
                    <a:pt x="0" y="83701"/>
                  </a:lnTo>
                  <a:close/>
                </a:path>
              </a:pathLst>
            </a:custGeom>
            <a:ln w="952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43636" y="1832237"/>
            <a:ext cx="882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Durée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56887" y="2323462"/>
            <a:ext cx="2656840" cy="603250"/>
            <a:chOff x="1256887" y="2323462"/>
            <a:chExt cx="2656840" cy="603250"/>
          </a:xfrm>
        </p:grpSpPr>
        <p:sp>
          <p:nvSpPr>
            <p:cNvPr id="12" name="object 12"/>
            <p:cNvSpPr/>
            <p:nvPr/>
          </p:nvSpPr>
          <p:spPr>
            <a:xfrm>
              <a:off x="1261650" y="2328224"/>
              <a:ext cx="2647315" cy="593725"/>
            </a:xfrm>
            <a:custGeom>
              <a:avLst/>
              <a:gdLst/>
              <a:ahLst/>
              <a:cxnLst/>
              <a:rect l="l" t="t" r="r" b="b"/>
              <a:pathLst>
                <a:path w="2647315" h="593725">
                  <a:moveTo>
                    <a:pt x="2548047" y="593099"/>
                  </a:moveTo>
                  <a:lnTo>
                    <a:pt x="98851" y="593099"/>
                  </a:lnTo>
                  <a:lnTo>
                    <a:pt x="60374" y="585331"/>
                  </a:lnTo>
                  <a:lnTo>
                    <a:pt x="28953" y="564146"/>
                  </a:lnTo>
                  <a:lnTo>
                    <a:pt x="7768" y="532725"/>
                  </a:lnTo>
                  <a:lnTo>
                    <a:pt x="0" y="494247"/>
                  </a:lnTo>
                  <a:lnTo>
                    <a:pt x="0" y="98851"/>
                  </a:lnTo>
                  <a:lnTo>
                    <a:pt x="7768" y="60374"/>
                  </a:lnTo>
                  <a:lnTo>
                    <a:pt x="28953" y="28953"/>
                  </a:lnTo>
                  <a:lnTo>
                    <a:pt x="60374" y="7768"/>
                  </a:lnTo>
                  <a:lnTo>
                    <a:pt x="98851" y="0"/>
                  </a:lnTo>
                  <a:lnTo>
                    <a:pt x="2548047" y="0"/>
                  </a:lnTo>
                  <a:lnTo>
                    <a:pt x="2585877" y="7524"/>
                  </a:lnTo>
                  <a:lnTo>
                    <a:pt x="2617946" y="28953"/>
                  </a:lnTo>
                  <a:lnTo>
                    <a:pt x="2639375" y="61022"/>
                  </a:lnTo>
                  <a:lnTo>
                    <a:pt x="2646899" y="98851"/>
                  </a:lnTo>
                  <a:lnTo>
                    <a:pt x="2646899" y="494247"/>
                  </a:lnTo>
                  <a:lnTo>
                    <a:pt x="2639131" y="532725"/>
                  </a:lnTo>
                  <a:lnTo>
                    <a:pt x="2617946" y="564146"/>
                  </a:lnTo>
                  <a:lnTo>
                    <a:pt x="2586525" y="585331"/>
                  </a:lnTo>
                  <a:lnTo>
                    <a:pt x="2548047" y="5930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61650" y="2328224"/>
              <a:ext cx="2647315" cy="593725"/>
            </a:xfrm>
            <a:custGeom>
              <a:avLst/>
              <a:gdLst/>
              <a:ahLst/>
              <a:cxnLst/>
              <a:rect l="l" t="t" r="r" b="b"/>
              <a:pathLst>
                <a:path w="2647315" h="593725">
                  <a:moveTo>
                    <a:pt x="0" y="98851"/>
                  </a:moveTo>
                  <a:lnTo>
                    <a:pt x="7768" y="60374"/>
                  </a:lnTo>
                  <a:lnTo>
                    <a:pt x="28953" y="28953"/>
                  </a:lnTo>
                  <a:lnTo>
                    <a:pt x="60374" y="7768"/>
                  </a:lnTo>
                  <a:lnTo>
                    <a:pt x="98851" y="0"/>
                  </a:lnTo>
                  <a:lnTo>
                    <a:pt x="2548047" y="0"/>
                  </a:lnTo>
                  <a:lnTo>
                    <a:pt x="2585877" y="7524"/>
                  </a:lnTo>
                  <a:lnTo>
                    <a:pt x="2617946" y="28953"/>
                  </a:lnTo>
                  <a:lnTo>
                    <a:pt x="2639375" y="61022"/>
                  </a:lnTo>
                  <a:lnTo>
                    <a:pt x="2646899" y="98851"/>
                  </a:lnTo>
                  <a:lnTo>
                    <a:pt x="2646899" y="494247"/>
                  </a:lnTo>
                  <a:lnTo>
                    <a:pt x="2639131" y="532725"/>
                  </a:lnTo>
                  <a:lnTo>
                    <a:pt x="2617946" y="564146"/>
                  </a:lnTo>
                  <a:lnTo>
                    <a:pt x="2586525" y="585331"/>
                  </a:lnTo>
                  <a:lnTo>
                    <a:pt x="2548047" y="593099"/>
                  </a:lnTo>
                  <a:lnTo>
                    <a:pt x="98851" y="593099"/>
                  </a:lnTo>
                  <a:lnTo>
                    <a:pt x="60374" y="585331"/>
                  </a:lnTo>
                  <a:lnTo>
                    <a:pt x="28953" y="564146"/>
                  </a:lnTo>
                  <a:lnTo>
                    <a:pt x="7768" y="532725"/>
                  </a:lnTo>
                  <a:lnTo>
                    <a:pt x="0" y="494247"/>
                  </a:lnTo>
                  <a:lnTo>
                    <a:pt x="0" y="98851"/>
                  </a:lnTo>
                  <a:close/>
                </a:path>
              </a:pathLst>
            </a:custGeom>
            <a:ln w="952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33443" y="2500188"/>
            <a:ext cx="2303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Concours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(banque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concours)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56887" y="3036862"/>
            <a:ext cx="2656840" cy="1630680"/>
            <a:chOff x="1256887" y="3036862"/>
            <a:chExt cx="2656840" cy="1630680"/>
          </a:xfrm>
        </p:grpSpPr>
        <p:sp>
          <p:nvSpPr>
            <p:cNvPr id="16" name="object 16"/>
            <p:cNvSpPr/>
            <p:nvPr/>
          </p:nvSpPr>
          <p:spPr>
            <a:xfrm>
              <a:off x="1261650" y="3041625"/>
              <a:ext cx="2647315" cy="1621155"/>
            </a:xfrm>
            <a:custGeom>
              <a:avLst/>
              <a:gdLst/>
              <a:ahLst/>
              <a:cxnLst/>
              <a:rect l="l" t="t" r="r" b="b"/>
              <a:pathLst>
                <a:path w="2647315" h="1621154">
                  <a:moveTo>
                    <a:pt x="2376744" y="1620899"/>
                  </a:moveTo>
                  <a:lnTo>
                    <a:pt x="270155" y="1620899"/>
                  </a:lnTo>
                  <a:lnTo>
                    <a:pt x="221594" y="1616547"/>
                  </a:lnTo>
                  <a:lnTo>
                    <a:pt x="175889" y="1603998"/>
                  </a:lnTo>
                  <a:lnTo>
                    <a:pt x="133802" y="1584015"/>
                  </a:lnTo>
                  <a:lnTo>
                    <a:pt x="96097" y="1557362"/>
                  </a:lnTo>
                  <a:lnTo>
                    <a:pt x="63537" y="1524802"/>
                  </a:lnTo>
                  <a:lnTo>
                    <a:pt x="36884" y="1487097"/>
                  </a:lnTo>
                  <a:lnTo>
                    <a:pt x="16901" y="1445010"/>
                  </a:lnTo>
                  <a:lnTo>
                    <a:pt x="4352" y="1399305"/>
                  </a:lnTo>
                  <a:lnTo>
                    <a:pt x="0" y="1350744"/>
                  </a:lnTo>
                  <a:lnTo>
                    <a:pt x="0" y="270155"/>
                  </a:lnTo>
                  <a:lnTo>
                    <a:pt x="4352" y="221594"/>
                  </a:lnTo>
                  <a:lnTo>
                    <a:pt x="16901" y="175889"/>
                  </a:lnTo>
                  <a:lnTo>
                    <a:pt x="36884" y="133802"/>
                  </a:lnTo>
                  <a:lnTo>
                    <a:pt x="63537" y="96097"/>
                  </a:lnTo>
                  <a:lnTo>
                    <a:pt x="96097" y="63537"/>
                  </a:lnTo>
                  <a:lnTo>
                    <a:pt x="133802" y="36884"/>
                  </a:lnTo>
                  <a:lnTo>
                    <a:pt x="175889" y="16901"/>
                  </a:lnTo>
                  <a:lnTo>
                    <a:pt x="221594" y="4352"/>
                  </a:lnTo>
                  <a:lnTo>
                    <a:pt x="270155" y="0"/>
                  </a:lnTo>
                  <a:lnTo>
                    <a:pt x="2376744" y="0"/>
                  </a:lnTo>
                  <a:lnTo>
                    <a:pt x="2429695" y="5238"/>
                  </a:lnTo>
                  <a:lnTo>
                    <a:pt x="2480128" y="20564"/>
                  </a:lnTo>
                  <a:lnTo>
                    <a:pt x="2526627" y="45389"/>
                  </a:lnTo>
                  <a:lnTo>
                    <a:pt x="2567773" y="79126"/>
                  </a:lnTo>
                  <a:lnTo>
                    <a:pt x="2601510" y="120273"/>
                  </a:lnTo>
                  <a:lnTo>
                    <a:pt x="2626335" y="166771"/>
                  </a:lnTo>
                  <a:lnTo>
                    <a:pt x="2641661" y="217204"/>
                  </a:lnTo>
                  <a:lnTo>
                    <a:pt x="2646899" y="270155"/>
                  </a:lnTo>
                  <a:lnTo>
                    <a:pt x="2646899" y="1350744"/>
                  </a:lnTo>
                  <a:lnTo>
                    <a:pt x="2642547" y="1399305"/>
                  </a:lnTo>
                  <a:lnTo>
                    <a:pt x="2629998" y="1445010"/>
                  </a:lnTo>
                  <a:lnTo>
                    <a:pt x="2610015" y="1487097"/>
                  </a:lnTo>
                  <a:lnTo>
                    <a:pt x="2583362" y="1524802"/>
                  </a:lnTo>
                  <a:lnTo>
                    <a:pt x="2550802" y="1557362"/>
                  </a:lnTo>
                  <a:lnTo>
                    <a:pt x="2513097" y="1584015"/>
                  </a:lnTo>
                  <a:lnTo>
                    <a:pt x="2471010" y="1603998"/>
                  </a:lnTo>
                  <a:lnTo>
                    <a:pt x="2425305" y="1616547"/>
                  </a:lnTo>
                  <a:lnTo>
                    <a:pt x="2376744" y="16208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1650" y="3041625"/>
              <a:ext cx="2647315" cy="1621155"/>
            </a:xfrm>
            <a:custGeom>
              <a:avLst/>
              <a:gdLst/>
              <a:ahLst/>
              <a:cxnLst/>
              <a:rect l="l" t="t" r="r" b="b"/>
              <a:pathLst>
                <a:path w="2647315" h="1621154">
                  <a:moveTo>
                    <a:pt x="0" y="270155"/>
                  </a:moveTo>
                  <a:lnTo>
                    <a:pt x="4352" y="221594"/>
                  </a:lnTo>
                  <a:lnTo>
                    <a:pt x="16901" y="175889"/>
                  </a:lnTo>
                  <a:lnTo>
                    <a:pt x="36884" y="133802"/>
                  </a:lnTo>
                  <a:lnTo>
                    <a:pt x="63537" y="96097"/>
                  </a:lnTo>
                  <a:lnTo>
                    <a:pt x="96097" y="63537"/>
                  </a:lnTo>
                  <a:lnTo>
                    <a:pt x="133802" y="36884"/>
                  </a:lnTo>
                  <a:lnTo>
                    <a:pt x="175889" y="16901"/>
                  </a:lnTo>
                  <a:lnTo>
                    <a:pt x="221594" y="4352"/>
                  </a:lnTo>
                  <a:lnTo>
                    <a:pt x="270155" y="0"/>
                  </a:lnTo>
                  <a:lnTo>
                    <a:pt x="2376744" y="0"/>
                  </a:lnTo>
                  <a:lnTo>
                    <a:pt x="2429695" y="5238"/>
                  </a:lnTo>
                  <a:lnTo>
                    <a:pt x="2480128" y="20564"/>
                  </a:lnTo>
                  <a:lnTo>
                    <a:pt x="2526627" y="45389"/>
                  </a:lnTo>
                  <a:lnTo>
                    <a:pt x="2567773" y="79126"/>
                  </a:lnTo>
                  <a:lnTo>
                    <a:pt x="2601510" y="120273"/>
                  </a:lnTo>
                  <a:lnTo>
                    <a:pt x="2626335" y="166771"/>
                  </a:lnTo>
                  <a:lnTo>
                    <a:pt x="2641661" y="217204"/>
                  </a:lnTo>
                  <a:lnTo>
                    <a:pt x="2646899" y="270155"/>
                  </a:lnTo>
                  <a:lnTo>
                    <a:pt x="2646899" y="1350744"/>
                  </a:lnTo>
                  <a:lnTo>
                    <a:pt x="2642547" y="1399305"/>
                  </a:lnTo>
                  <a:lnTo>
                    <a:pt x="2629998" y="1445010"/>
                  </a:lnTo>
                  <a:lnTo>
                    <a:pt x="2610015" y="1487097"/>
                  </a:lnTo>
                  <a:lnTo>
                    <a:pt x="2583362" y="1524802"/>
                  </a:lnTo>
                  <a:lnTo>
                    <a:pt x="2550802" y="1557362"/>
                  </a:lnTo>
                  <a:lnTo>
                    <a:pt x="2513097" y="1584015"/>
                  </a:lnTo>
                  <a:lnTo>
                    <a:pt x="2471010" y="1603998"/>
                  </a:lnTo>
                  <a:lnTo>
                    <a:pt x="2425305" y="1616547"/>
                  </a:lnTo>
                  <a:lnTo>
                    <a:pt x="2376744" y="1620899"/>
                  </a:lnTo>
                  <a:lnTo>
                    <a:pt x="270155" y="1620899"/>
                  </a:lnTo>
                  <a:lnTo>
                    <a:pt x="221594" y="1616547"/>
                  </a:lnTo>
                  <a:lnTo>
                    <a:pt x="175889" y="1603998"/>
                  </a:lnTo>
                  <a:lnTo>
                    <a:pt x="133802" y="1584015"/>
                  </a:lnTo>
                  <a:lnTo>
                    <a:pt x="96097" y="1557362"/>
                  </a:lnTo>
                  <a:lnTo>
                    <a:pt x="63537" y="1524802"/>
                  </a:lnTo>
                  <a:lnTo>
                    <a:pt x="36884" y="1487097"/>
                  </a:lnTo>
                  <a:lnTo>
                    <a:pt x="16901" y="1445010"/>
                  </a:lnTo>
                  <a:lnTo>
                    <a:pt x="4352" y="1399305"/>
                  </a:lnTo>
                  <a:lnTo>
                    <a:pt x="0" y="1350744"/>
                  </a:lnTo>
                  <a:lnTo>
                    <a:pt x="0" y="270155"/>
                  </a:lnTo>
                  <a:close/>
                </a:path>
              </a:pathLst>
            </a:custGeom>
            <a:ln w="952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13800" y="3203613"/>
            <a:ext cx="2050414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10" dirty="0">
                <a:latin typeface="Calibri"/>
                <a:cs typeface="Calibri"/>
              </a:rPr>
              <a:t>Après </a:t>
            </a:r>
            <a:r>
              <a:rPr sz="1400" spc="-5" dirty="0">
                <a:latin typeface="Calibri"/>
                <a:cs typeface="Calibri"/>
              </a:rPr>
              <a:t>le </a:t>
            </a:r>
            <a:r>
              <a:rPr sz="1400" spc="-10" dirty="0">
                <a:latin typeface="Calibri"/>
                <a:cs typeface="Calibri"/>
              </a:rPr>
              <a:t>concours, </a:t>
            </a:r>
            <a:r>
              <a:rPr sz="1400" spc="-5" dirty="0">
                <a:latin typeface="Calibri"/>
                <a:cs typeface="Calibri"/>
              </a:rPr>
              <a:t>on peut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intégrer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écoles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7997" y="3622712"/>
            <a:ext cx="180086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indent="-283210">
              <a:lnSpc>
                <a:spcPts val="1664"/>
              </a:lnSpc>
              <a:spcBef>
                <a:spcPts val="100"/>
              </a:spcBef>
              <a:buChar char="-"/>
              <a:tabLst>
                <a:tab pos="295275" algn="l"/>
                <a:tab pos="295910" algn="l"/>
              </a:tabLst>
            </a:pPr>
            <a:r>
              <a:rPr sz="1400" spc="-10" dirty="0">
                <a:latin typeface="Calibri"/>
                <a:cs typeface="Calibri"/>
              </a:rPr>
              <a:t>Ecole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Polytechnique,</a:t>
            </a:r>
            <a:endParaRPr sz="1400">
              <a:latin typeface="Calibri"/>
              <a:cs typeface="Calibri"/>
            </a:endParaRPr>
          </a:p>
          <a:p>
            <a:pPr marL="295275" indent="-283210">
              <a:lnSpc>
                <a:spcPts val="1650"/>
              </a:lnSpc>
              <a:buChar char="-"/>
              <a:tabLst>
                <a:tab pos="295275" algn="l"/>
                <a:tab pos="295910" algn="l"/>
              </a:tabLst>
            </a:pPr>
            <a:r>
              <a:rPr sz="1400" spc="-10" dirty="0">
                <a:latin typeface="Calibri"/>
                <a:cs typeface="Calibri"/>
              </a:rPr>
              <a:t>Mines-ponts,</a:t>
            </a:r>
            <a:endParaRPr sz="1400">
              <a:latin typeface="Calibri"/>
              <a:cs typeface="Calibri"/>
            </a:endParaRPr>
          </a:p>
          <a:p>
            <a:pPr marL="295275" indent="-283210">
              <a:lnSpc>
                <a:spcPts val="1650"/>
              </a:lnSpc>
              <a:buChar char="-"/>
              <a:tabLst>
                <a:tab pos="295275" algn="l"/>
                <a:tab pos="295910" algn="l"/>
              </a:tabLst>
            </a:pPr>
            <a:r>
              <a:rPr sz="1400" spc="-5" dirty="0">
                <a:latin typeface="Calibri"/>
                <a:cs typeface="Calibri"/>
              </a:rPr>
              <a:t>ENS</a:t>
            </a:r>
            <a:endParaRPr sz="1400">
              <a:latin typeface="Calibri"/>
              <a:cs typeface="Calibri"/>
            </a:endParaRPr>
          </a:p>
          <a:p>
            <a:pPr marL="295275" indent="-283210">
              <a:lnSpc>
                <a:spcPts val="1664"/>
              </a:lnSpc>
              <a:buChar char="-"/>
              <a:tabLst>
                <a:tab pos="295275" algn="l"/>
                <a:tab pos="295910" algn="l"/>
              </a:tabLst>
            </a:pPr>
            <a:r>
              <a:rPr sz="1400" spc="-20" dirty="0">
                <a:latin typeface="Calibri"/>
                <a:cs typeface="Calibri"/>
              </a:rPr>
              <a:t>SUPAERO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230537" y="675262"/>
            <a:ext cx="2656840" cy="915035"/>
            <a:chOff x="5230537" y="675262"/>
            <a:chExt cx="2656840" cy="915035"/>
          </a:xfrm>
        </p:grpSpPr>
        <p:sp>
          <p:nvSpPr>
            <p:cNvPr id="21" name="object 21"/>
            <p:cNvSpPr/>
            <p:nvPr/>
          </p:nvSpPr>
          <p:spPr>
            <a:xfrm>
              <a:off x="5235299" y="680025"/>
              <a:ext cx="2647315" cy="905510"/>
            </a:xfrm>
            <a:custGeom>
              <a:avLst/>
              <a:gdLst/>
              <a:ahLst/>
              <a:cxnLst/>
              <a:rect l="l" t="t" r="r" b="b"/>
              <a:pathLst>
                <a:path w="2647315" h="905510">
                  <a:moveTo>
                    <a:pt x="2495996" y="905399"/>
                  </a:moveTo>
                  <a:lnTo>
                    <a:pt x="150902" y="905399"/>
                  </a:lnTo>
                  <a:lnTo>
                    <a:pt x="103206" y="897706"/>
                  </a:lnTo>
                  <a:lnTo>
                    <a:pt x="61781" y="876284"/>
                  </a:lnTo>
                  <a:lnTo>
                    <a:pt x="29115" y="843618"/>
                  </a:lnTo>
                  <a:lnTo>
                    <a:pt x="7693" y="802193"/>
                  </a:lnTo>
                  <a:lnTo>
                    <a:pt x="0" y="754496"/>
                  </a:lnTo>
                  <a:lnTo>
                    <a:pt x="0" y="150902"/>
                  </a:lnTo>
                  <a:lnTo>
                    <a:pt x="7693" y="103205"/>
                  </a:lnTo>
                  <a:lnTo>
                    <a:pt x="29115" y="61781"/>
                  </a:lnTo>
                  <a:lnTo>
                    <a:pt x="61781" y="29115"/>
                  </a:lnTo>
                  <a:lnTo>
                    <a:pt x="103206" y="7693"/>
                  </a:lnTo>
                  <a:lnTo>
                    <a:pt x="150902" y="0"/>
                  </a:lnTo>
                  <a:lnTo>
                    <a:pt x="2495996" y="0"/>
                  </a:lnTo>
                  <a:lnTo>
                    <a:pt x="2553744" y="11486"/>
                  </a:lnTo>
                  <a:lnTo>
                    <a:pt x="2602701" y="44198"/>
                  </a:lnTo>
                  <a:lnTo>
                    <a:pt x="2635413" y="93154"/>
                  </a:lnTo>
                  <a:lnTo>
                    <a:pt x="2646899" y="150902"/>
                  </a:lnTo>
                  <a:lnTo>
                    <a:pt x="2646899" y="754496"/>
                  </a:lnTo>
                  <a:lnTo>
                    <a:pt x="2639206" y="802193"/>
                  </a:lnTo>
                  <a:lnTo>
                    <a:pt x="2617784" y="843618"/>
                  </a:lnTo>
                  <a:lnTo>
                    <a:pt x="2585118" y="876284"/>
                  </a:lnTo>
                  <a:lnTo>
                    <a:pt x="2543693" y="897706"/>
                  </a:lnTo>
                  <a:lnTo>
                    <a:pt x="2495996" y="905399"/>
                  </a:lnTo>
                  <a:close/>
                </a:path>
              </a:pathLst>
            </a:custGeom>
            <a:solidFill>
              <a:srgbClr val="C9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5299" y="680025"/>
              <a:ext cx="2647315" cy="905510"/>
            </a:xfrm>
            <a:custGeom>
              <a:avLst/>
              <a:gdLst/>
              <a:ahLst/>
              <a:cxnLst/>
              <a:rect l="l" t="t" r="r" b="b"/>
              <a:pathLst>
                <a:path w="2647315" h="905510">
                  <a:moveTo>
                    <a:pt x="0" y="150902"/>
                  </a:moveTo>
                  <a:lnTo>
                    <a:pt x="7693" y="103205"/>
                  </a:lnTo>
                  <a:lnTo>
                    <a:pt x="29115" y="61781"/>
                  </a:lnTo>
                  <a:lnTo>
                    <a:pt x="61781" y="29115"/>
                  </a:lnTo>
                  <a:lnTo>
                    <a:pt x="103206" y="7693"/>
                  </a:lnTo>
                  <a:lnTo>
                    <a:pt x="150902" y="0"/>
                  </a:lnTo>
                  <a:lnTo>
                    <a:pt x="2495996" y="0"/>
                  </a:lnTo>
                  <a:lnTo>
                    <a:pt x="2553744" y="11486"/>
                  </a:lnTo>
                  <a:lnTo>
                    <a:pt x="2602701" y="44198"/>
                  </a:lnTo>
                  <a:lnTo>
                    <a:pt x="2635413" y="93154"/>
                  </a:lnTo>
                  <a:lnTo>
                    <a:pt x="2646899" y="150902"/>
                  </a:lnTo>
                  <a:lnTo>
                    <a:pt x="2646899" y="754496"/>
                  </a:lnTo>
                  <a:lnTo>
                    <a:pt x="2639206" y="802193"/>
                  </a:lnTo>
                  <a:lnTo>
                    <a:pt x="2617784" y="843618"/>
                  </a:lnTo>
                  <a:lnTo>
                    <a:pt x="2585118" y="876284"/>
                  </a:lnTo>
                  <a:lnTo>
                    <a:pt x="2543693" y="897706"/>
                  </a:lnTo>
                  <a:lnTo>
                    <a:pt x="2495996" y="905399"/>
                  </a:lnTo>
                  <a:lnTo>
                    <a:pt x="150902" y="905399"/>
                  </a:lnTo>
                  <a:lnTo>
                    <a:pt x="103206" y="897706"/>
                  </a:lnTo>
                  <a:lnTo>
                    <a:pt x="61781" y="876284"/>
                  </a:lnTo>
                  <a:lnTo>
                    <a:pt x="29115" y="843618"/>
                  </a:lnTo>
                  <a:lnTo>
                    <a:pt x="7693" y="802193"/>
                  </a:lnTo>
                  <a:lnTo>
                    <a:pt x="0" y="754496"/>
                  </a:lnTo>
                  <a:lnTo>
                    <a:pt x="0" y="15090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81454" y="798588"/>
            <a:ext cx="1554480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7170" algn="ctr">
              <a:lnSpc>
                <a:spcPts val="1664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CPI</a:t>
            </a:r>
            <a:endParaRPr sz="1400">
              <a:latin typeface="Calibri"/>
              <a:cs typeface="Calibri"/>
            </a:endParaRPr>
          </a:p>
          <a:p>
            <a:pPr marL="103505" marR="5080" indent="-91440">
              <a:lnSpc>
                <a:spcPts val="1650"/>
              </a:lnSpc>
              <a:spcBef>
                <a:spcPts val="65"/>
              </a:spcBef>
            </a:pPr>
            <a:r>
              <a:rPr sz="1400" spc="-5" dirty="0">
                <a:latin typeface="Calibri"/>
                <a:cs typeface="Calibri"/>
              </a:rPr>
              <a:t>Classes </a:t>
            </a:r>
            <a:r>
              <a:rPr sz="1400" spc="-15" dirty="0">
                <a:latin typeface="Calibri"/>
                <a:cs typeface="Calibri"/>
              </a:rPr>
              <a:t>préparatoires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“prépas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intégrées”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30537" y="1700962"/>
            <a:ext cx="2656840" cy="511809"/>
            <a:chOff x="5230537" y="1700962"/>
            <a:chExt cx="2656840" cy="511809"/>
          </a:xfrm>
        </p:grpSpPr>
        <p:sp>
          <p:nvSpPr>
            <p:cNvPr id="25" name="object 25"/>
            <p:cNvSpPr/>
            <p:nvPr/>
          </p:nvSpPr>
          <p:spPr>
            <a:xfrm>
              <a:off x="5235299" y="1705724"/>
              <a:ext cx="2647315" cy="502284"/>
            </a:xfrm>
            <a:custGeom>
              <a:avLst/>
              <a:gdLst/>
              <a:ahLst/>
              <a:cxnLst/>
              <a:rect l="l" t="t" r="r" b="b"/>
              <a:pathLst>
                <a:path w="2647315" h="502285">
                  <a:moveTo>
                    <a:pt x="2563198" y="502199"/>
                  </a:moveTo>
                  <a:lnTo>
                    <a:pt x="83701" y="502199"/>
                  </a:lnTo>
                  <a:lnTo>
                    <a:pt x="51121" y="495622"/>
                  </a:lnTo>
                  <a:lnTo>
                    <a:pt x="24515" y="477684"/>
                  </a:lnTo>
                  <a:lnTo>
                    <a:pt x="6577" y="451078"/>
                  </a:lnTo>
                  <a:lnTo>
                    <a:pt x="0" y="418498"/>
                  </a:lnTo>
                  <a:lnTo>
                    <a:pt x="0" y="83701"/>
                  </a:lnTo>
                  <a:lnTo>
                    <a:pt x="6577" y="51121"/>
                  </a:lnTo>
                  <a:lnTo>
                    <a:pt x="24515" y="24515"/>
                  </a:lnTo>
                  <a:lnTo>
                    <a:pt x="51121" y="6577"/>
                  </a:lnTo>
                  <a:lnTo>
                    <a:pt x="83701" y="0"/>
                  </a:lnTo>
                  <a:lnTo>
                    <a:pt x="2563198" y="0"/>
                  </a:lnTo>
                  <a:lnTo>
                    <a:pt x="2609636" y="14062"/>
                  </a:lnTo>
                  <a:lnTo>
                    <a:pt x="2640528" y="51670"/>
                  </a:lnTo>
                  <a:lnTo>
                    <a:pt x="2646899" y="83701"/>
                  </a:lnTo>
                  <a:lnTo>
                    <a:pt x="2646899" y="418498"/>
                  </a:lnTo>
                  <a:lnTo>
                    <a:pt x="2640322" y="451078"/>
                  </a:lnTo>
                  <a:lnTo>
                    <a:pt x="2622384" y="477684"/>
                  </a:lnTo>
                  <a:lnTo>
                    <a:pt x="2595778" y="495622"/>
                  </a:lnTo>
                  <a:lnTo>
                    <a:pt x="2563198" y="5021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35299" y="1705724"/>
              <a:ext cx="2647315" cy="502284"/>
            </a:xfrm>
            <a:custGeom>
              <a:avLst/>
              <a:gdLst/>
              <a:ahLst/>
              <a:cxnLst/>
              <a:rect l="l" t="t" r="r" b="b"/>
              <a:pathLst>
                <a:path w="2647315" h="502285">
                  <a:moveTo>
                    <a:pt x="0" y="83701"/>
                  </a:moveTo>
                  <a:lnTo>
                    <a:pt x="6577" y="51121"/>
                  </a:lnTo>
                  <a:lnTo>
                    <a:pt x="24515" y="24515"/>
                  </a:lnTo>
                  <a:lnTo>
                    <a:pt x="51121" y="6577"/>
                  </a:lnTo>
                  <a:lnTo>
                    <a:pt x="83701" y="0"/>
                  </a:lnTo>
                  <a:lnTo>
                    <a:pt x="2563198" y="0"/>
                  </a:lnTo>
                  <a:lnTo>
                    <a:pt x="2609636" y="14062"/>
                  </a:lnTo>
                  <a:lnTo>
                    <a:pt x="2640528" y="51670"/>
                  </a:lnTo>
                  <a:lnTo>
                    <a:pt x="2646899" y="83701"/>
                  </a:lnTo>
                  <a:lnTo>
                    <a:pt x="2646899" y="418498"/>
                  </a:lnTo>
                  <a:lnTo>
                    <a:pt x="2640322" y="451078"/>
                  </a:lnTo>
                  <a:lnTo>
                    <a:pt x="2622384" y="477684"/>
                  </a:lnTo>
                  <a:lnTo>
                    <a:pt x="2595778" y="495622"/>
                  </a:lnTo>
                  <a:lnTo>
                    <a:pt x="2563198" y="502199"/>
                  </a:lnTo>
                  <a:lnTo>
                    <a:pt x="83701" y="502199"/>
                  </a:lnTo>
                  <a:lnTo>
                    <a:pt x="51121" y="495622"/>
                  </a:lnTo>
                  <a:lnTo>
                    <a:pt x="24515" y="477684"/>
                  </a:lnTo>
                  <a:lnTo>
                    <a:pt x="6577" y="451078"/>
                  </a:lnTo>
                  <a:lnTo>
                    <a:pt x="0" y="418498"/>
                  </a:lnTo>
                  <a:lnTo>
                    <a:pt x="0" y="83701"/>
                  </a:lnTo>
                  <a:close/>
                </a:path>
              </a:pathLst>
            </a:custGeom>
            <a:ln w="952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494383" y="1727462"/>
            <a:ext cx="212915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6385">
              <a:lnSpc>
                <a:spcPts val="1650"/>
              </a:lnSpc>
              <a:spcBef>
                <a:spcPts val="180"/>
              </a:spcBef>
            </a:pPr>
            <a:r>
              <a:rPr sz="1400" spc="-15" dirty="0">
                <a:latin typeface="Calibri"/>
                <a:cs typeface="Calibri"/>
              </a:rPr>
              <a:t>Parcours </a:t>
            </a:r>
            <a:r>
              <a:rPr sz="1400" spc="-10" dirty="0">
                <a:latin typeface="Calibri"/>
                <a:cs typeface="Calibri"/>
              </a:rPr>
              <a:t>“sécurisés”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5 ans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découpé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-10" dirty="0">
                <a:latin typeface="Calibri"/>
                <a:cs typeface="Calibri"/>
              </a:rPr>
              <a:t> cycles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230537" y="2323462"/>
            <a:ext cx="2656840" cy="1499235"/>
            <a:chOff x="5230537" y="2323462"/>
            <a:chExt cx="2656840" cy="1499235"/>
          </a:xfrm>
        </p:grpSpPr>
        <p:sp>
          <p:nvSpPr>
            <p:cNvPr id="29" name="object 29"/>
            <p:cNvSpPr/>
            <p:nvPr/>
          </p:nvSpPr>
          <p:spPr>
            <a:xfrm>
              <a:off x="5235299" y="2328224"/>
              <a:ext cx="2647315" cy="1489710"/>
            </a:xfrm>
            <a:custGeom>
              <a:avLst/>
              <a:gdLst/>
              <a:ahLst/>
              <a:cxnLst/>
              <a:rect l="l" t="t" r="r" b="b"/>
              <a:pathLst>
                <a:path w="2647315" h="1489710">
                  <a:moveTo>
                    <a:pt x="2398644" y="1489499"/>
                  </a:moveTo>
                  <a:lnTo>
                    <a:pt x="248254" y="1489499"/>
                  </a:lnTo>
                  <a:lnTo>
                    <a:pt x="198222" y="1484456"/>
                  </a:lnTo>
                  <a:lnTo>
                    <a:pt x="151622" y="1469990"/>
                  </a:lnTo>
                  <a:lnTo>
                    <a:pt x="109453" y="1447101"/>
                  </a:lnTo>
                  <a:lnTo>
                    <a:pt x="72712" y="1416787"/>
                  </a:lnTo>
                  <a:lnTo>
                    <a:pt x="42398" y="1380046"/>
                  </a:lnTo>
                  <a:lnTo>
                    <a:pt x="19509" y="1337877"/>
                  </a:lnTo>
                  <a:lnTo>
                    <a:pt x="5043" y="1291277"/>
                  </a:lnTo>
                  <a:lnTo>
                    <a:pt x="0" y="1241244"/>
                  </a:lnTo>
                  <a:lnTo>
                    <a:pt x="0" y="248254"/>
                  </a:lnTo>
                  <a:lnTo>
                    <a:pt x="5043" y="198222"/>
                  </a:lnTo>
                  <a:lnTo>
                    <a:pt x="19509" y="151622"/>
                  </a:lnTo>
                  <a:lnTo>
                    <a:pt x="42398" y="109453"/>
                  </a:lnTo>
                  <a:lnTo>
                    <a:pt x="72712" y="72712"/>
                  </a:lnTo>
                  <a:lnTo>
                    <a:pt x="109453" y="42398"/>
                  </a:lnTo>
                  <a:lnTo>
                    <a:pt x="151622" y="19509"/>
                  </a:lnTo>
                  <a:lnTo>
                    <a:pt x="198222" y="5043"/>
                  </a:lnTo>
                  <a:lnTo>
                    <a:pt x="248254" y="0"/>
                  </a:lnTo>
                  <a:lnTo>
                    <a:pt x="2398644" y="0"/>
                  </a:lnTo>
                  <a:lnTo>
                    <a:pt x="2447303" y="4814"/>
                  </a:lnTo>
                  <a:lnTo>
                    <a:pt x="2493648" y="18897"/>
                  </a:lnTo>
                  <a:lnTo>
                    <a:pt x="2536377" y="41709"/>
                  </a:lnTo>
                  <a:lnTo>
                    <a:pt x="2574187" y="72712"/>
                  </a:lnTo>
                  <a:lnTo>
                    <a:pt x="2605190" y="110522"/>
                  </a:lnTo>
                  <a:lnTo>
                    <a:pt x="2628002" y="153251"/>
                  </a:lnTo>
                  <a:lnTo>
                    <a:pt x="2642085" y="199596"/>
                  </a:lnTo>
                  <a:lnTo>
                    <a:pt x="2646899" y="248254"/>
                  </a:lnTo>
                  <a:lnTo>
                    <a:pt x="2646899" y="1241244"/>
                  </a:lnTo>
                  <a:lnTo>
                    <a:pt x="2641856" y="1291277"/>
                  </a:lnTo>
                  <a:lnTo>
                    <a:pt x="2627390" y="1337877"/>
                  </a:lnTo>
                  <a:lnTo>
                    <a:pt x="2604501" y="1380046"/>
                  </a:lnTo>
                  <a:lnTo>
                    <a:pt x="2574187" y="1416787"/>
                  </a:lnTo>
                  <a:lnTo>
                    <a:pt x="2537446" y="1447101"/>
                  </a:lnTo>
                  <a:lnTo>
                    <a:pt x="2495277" y="1469990"/>
                  </a:lnTo>
                  <a:lnTo>
                    <a:pt x="2448677" y="1484456"/>
                  </a:lnTo>
                  <a:lnTo>
                    <a:pt x="2398644" y="14894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35299" y="2328224"/>
              <a:ext cx="2647315" cy="1489710"/>
            </a:xfrm>
            <a:custGeom>
              <a:avLst/>
              <a:gdLst/>
              <a:ahLst/>
              <a:cxnLst/>
              <a:rect l="l" t="t" r="r" b="b"/>
              <a:pathLst>
                <a:path w="2647315" h="1489710">
                  <a:moveTo>
                    <a:pt x="0" y="248254"/>
                  </a:moveTo>
                  <a:lnTo>
                    <a:pt x="5043" y="198222"/>
                  </a:lnTo>
                  <a:lnTo>
                    <a:pt x="19509" y="151622"/>
                  </a:lnTo>
                  <a:lnTo>
                    <a:pt x="42398" y="109453"/>
                  </a:lnTo>
                  <a:lnTo>
                    <a:pt x="72712" y="72712"/>
                  </a:lnTo>
                  <a:lnTo>
                    <a:pt x="109453" y="42398"/>
                  </a:lnTo>
                  <a:lnTo>
                    <a:pt x="151622" y="19509"/>
                  </a:lnTo>
                  <a:lnTo>
                    <a:pt x="198222" y="5043"/>
                  </a:lnTo>
                  <a:lnTo>
                    <a:pt x="248254" y="0"/>
                  </a:lnTo>
                  <a:lnTo>
                    <a:pt x="2398644" y="0"/>
                  </a:lnTo>
                  <a:lnTo>
                    <a:pt x="2447303" y="4814"/>
                  </a:lnTo>
                  <a:lnTo>
                    <a:pt x="2493648" y="18897"/>
                  </a:lnTo>
                  <a:lnTo>
                    <a:pt x="2536377" y="41709"/>
                  </a:lnTo>
                  <a:lnTo>
                    <a:pt x="2574187" y="72712"/>
                  </a:lnTo>
                  <a:lnTo>
                    <a:pt x="2605190" y="110522"/>
                  </a:lnTo>
                  <a:lnTo>
                    <a:pt x="2628002" y="153251"/>
                  </a:lnTo>
                  <a:lnTo>
                    <a:pt x="2642085" y="199596"/>
                  </a:lnTo>
                  <a:lnTo>
                    <a:pt x="2646899" y="248254"/>
                  </a:lnTo>
                  <a:lnTo>
                    <a:pt x="2646899" y="1241244"/>
                  </a:lnTo>
                  <a:lnTo>
                    <a:pt x="2641856" y="1291277"/>
                  </a:lnTo>
                  <a:lnTo>
                    <a:pt x="2627390" y="1337877"/>
                  </a:lnTo>
                  <a:lnTo>
                    <a:pt x="2604501" y="1380046"/>
                  </a:lnTo>
                  <a:lnTo>
                    <a:pt x="2574187" y="1416787"/>
                  </a:lnTo>
                  <a:lnTo>
                    <a:pt x="2537446" y="1447101"/>
                  </a:lnTo>
                  <a:lnTo>
                    <a:pt x="2495277" y="1469990"/>
                  </a:lnTo>
                  <a:lnTo>
                    <a:pt x="2448677" y="1484456"/>
                  </a:lnTo>
                  <a:lnTo>
                    <a:pt x="2398644" y="1489499"/>
                  </a:lnTo>
                  <a:lnTo>
                    <a:pt x="248254" y="1489499"/>
                  </a:lnTo>
                  <a:lnTo>
                    <a:pt x="198222" y="1484456"/>
                  </a:lnTo>
                  <a:lnTo>
                    <a:pt x="151622" y="1469990"/>
                  </a:lnTo>
                  <a:lnTo>
                    <a:pt x="109453" y="1447101"/>
                  </a:lnTo>
                  <a:lnTo>
                    <a:pt x="72712" y="1416787"/>
                  </a:lnTo>
                  <a:lnTo>
                    <a:pt x="42398" y="1380046"/>
                  </a:lnTo>
                  <a:lnTo>
                    <a:pt x="19509" y="1337877"/>
                  </a:lnTo>
                  <a:lnTo>
                    <a:pt x="5043" y="1291277"/>
                  </a:lnTo>
                  <a:lnTo>
                    <a:pt x="0" y="1241244"/>
                  </a:lnTo>
                  <a:lnTo>
                    <a:pt x="0" y="248254"/>
                  </a:lnTo>
                  <a:close/>
                </a:path>
              </a:pathLst>
            </a:custGeom>
            <a:ln w="952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502304" y="2424513"/>
            <a:ext cx="2231390" cy="132401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8615" marR="237490" indent="-336550">
              <a:lnSpc>
                <a:spcPts val="1650"/>
              </a:lnSpc>
              <a:spcBef>
                <a:spcPts val="18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10" dirty="0">
                <a:latin typeface="Calibri"/>
                <a:cs typeface="Calibri"/>
              </a:rPr>
              <a:t>Cycle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bagages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scientifiques </a:t>
            </a:r>
            <a:r>
              <a:rPr sz="1400" spc="-5" dirty="0">
                <a:latin typeface="Calibri"/>
                <a:cs typeface="Calibri"/>
              </a:rPr>
              <a:t>pour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intégrer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 cycle </a:t>
            </a:r>
            <a:r>
              <a:rPr sz="1400" dirty="0">
                <a:latin typeface="Calibri"/>
                <a:cs typeface="Calibri"/>
              </a:rPr>
              <a:t>2</a:t>
            </a:r>
          </a:p>
          <a:p>
            <a:pPr marL="348615" marR="5080" indent="-336550" algn="just">
              <a:lnSpc>
                <a:spcPts val="1650"/>
              </a:lnSpc>
              <a:buFont typeface="Arial MT"/>
              <a:buChar char="●"/>
              <a:tabLst>
                <a:tab pos="349250" algn="l"/>
              </a:tabLst>
            </a:pPr>
            <a:r>
              <a:rPr sz="1400" spc="-10" dirty="0">
                <a:latin typeface="Calibri"/>
                <a:cs typeface="Calibri"/>
              </a:rPr>
              <a:t>Cycle </a:t>
            </a:r>
            <a:r>
              <a:rPr sz="1400" dirty="0">
                <a:latin typeface="Calibri"/>
                <a:cs typeface="Calibri"/>
              </a:rPr>
              <a:t>2 : </a:t>
            </a:r>
            <a:r>
              <a:rPr sz="1400" spc="-10" dirty="0">
                <a:latin typeface="Calibri"/>
                <a:cs typeface="Calibri"/>
              </a:rPr>
              <a:t>cycle ingé </a:t>
            </a:r>
            <a:r>
              <a:rPr sz="1400" dirty="0">
                <a:latin typeface="Calibri"/>
                <a:cs typeface="Calibri"/>
              </a:rPr>
              <a:t>: 3 ans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(même </a:t>
            </a:r>
            <a:r>
              <a:rPr sz="1400" spc="-10" dirty="0">
                <a:latin typeface="Calibri"/>
                <a:cs typeface="Calibri"/>
              </a:rPr>
              <a:t>école </a:t>
            </a:r>
            <a:r>
              <a:rPr sz="1400" spc="-5" dirty="0">
                <a:latin typeface="Calibri"/>
                <a:cs typeface="Calibri"/>
              </a:rPr>
              <a:t>ou </a:t>
            </a:r>
            <a:r>
              <a:rPr sz="1400" spc="-10" dirty="0">
                <a:latin typeface="Calibri"/>
                <a:cs typeface="Calibri"/>
              </a:rPr>
              <a:t>réseau </a:t>
            </a:r>
            <a:r>
              <a:rPr sz="1400" spc="-5" dirty="0">
                <a:latin typeface="Calibri"/>
                <a:cs typeface="Calibri"/>
              </a:rPr>
              <a:t>d’ </a:t>
            </a:r>
            <a:r>
              <a:rPr sz="1400" spc="-10" dirty="0" err="1" smtClean="0">
                <a:latin typeface="Calibri"/>
                <a:cs typeface="Calibri"/>
              </a:rPr>
              <a:t>écoles</a:t>
            </a:r>
            <a:r>
              <a:rPr sz="1400" spc="-10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230537" y="3935812"/>
            <a:ext cx="2656840" cy="731520"/>
            <a:chOff x="5230537" y="3935812"/>
            <a:chExt cx="2656840" cy="731520"/>
          </a:xfrm>
        </p:grpSpPr>
        <p:sp>
          <p:nvSpPr>
            <p:cNvPr id="33" name="object 33"/>
            <p:cNvSpPr/>
            <p:nvPr/>
          </p:nvSpPr>
          <p:spPr>
            <a:xfrm>
              <a:off x="5235299" y="3940574"/>
              <a:ext cx="2647315" cy="721995"/>
            </a:xfrm>
            <a:custGeom>
              <a:avLst/>
              <a:gdLst/>
              <a:ahLst/>
              <a:cxnLst/>
              <a:rect l="l" t="t" r="r" b="b"/>
              <a:pathLst>
                <a:path w="2647315" h="721995">
                  <a:moveTo>
                    <a:pt x="2526597" y="721799"/>
                  </a:moveTo>
                  <a:lnTo>
                    <a:pt x="120302" y="721799"/>
                  </a:lnTo>
                  <a:lnTo>
                    <a:pt x="73475" y="712346"/>
                  </a:lnTo>
                  <a:lnTo>
                    <a:pt x="35235" y="686564"/>
                  </a:lnTo>
                  <a:lnTo>
                    <a:pt x="9453" y="648324"/>
                  </a:lnTo>
                  <a:lnTo>
                    <a:pt x="0" y="601497"/>
                  </a:lnTo>
                  <a:lnTo>
                    <a:pt x="0" y="120302"/>
                  </a:lnTo>
                  <a:lnTo>
                    <a:pt x="9453" y="73475"/>
                  </a:lnTo>
                  <a:lnTo>
                    <a:pt x="35235" y="35235"/>
                  </a:lnTo>
                  <a:lnTo>
                    <a:pt x="73475" y="9453"/>
                  </a:lnTo>
                  <a:lnTo>
                    <a:pt x="120302" y="0"/>
                  </a:lnTo>
                  <a:lnTo>
                    <a:pt x="2526597" y="0"/>
                  </a:lnTo>
                  <a:lnTo>
                    <a:pt x="2572635" y="9157"/>
                  </a:lnTo>
                  <a:lnTo>
                    <a:pt x="2611663" y="35235"/>
                  </a:lnTo>
                  <a:lnTo>
                    <a:pt x="2637742" y="74264"/>
                  </a:lnTo>
                  <a:lnTo>
                    <a:pt x="2646899" y="120302"/>
                  </a:lnTo>
                  <a:lnTo>
                    <a:pt x="2646899" y="601497"/>
                  </a:lnTo>
                  <a:lnTo>
                    <a:pt x="2637446" y="648324"/>
                  </a:lnTo>
                  <a:lnTo>
                    <a:pt x="2611664" y="686564"/>
                  </a:lnTo>
                  <a:lnTo>
                    <a:pt x="2573424" y="712346"/>
                  </a:lnTo>
                  <a:lnTo>
                    <a:pt x="2526597" y="7217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35299" y="3940574"/>
              <a:ext cx="2647315" cy="721995"/>
            </a:xfrm>
            <a:custGeom>
              <a:avLst/>
              <a:gdLst/>
              <a:ahLst/>
              <a:cxnLst/>
              <a:rect l="l" t="t" r="r" b="b"/>
              <a:pathLst>
                <a:path w="2647315" h="721995">
                  <a:moveTo>
                    <a:pt x="0" y="120302"/>
                  </a:moveTo>
                  <a:lnTo>
                    <a:pt x="9453" y="73475"/>
                  </a:lnTo>
                  <a:lnTo>
                    <a:pt x="35235" y="35235"/>
                  </a:lnTo>
                  <a:lnTo>
                    <a:pt x="73475" y="9453"/>
                  </a:lnTo>
                  <a:lnTo>
                    <a:pt x="120302" y="0"/>
                  </a:lnTo>
                  <a:lnTo>
                    <a:pt x="2526597" y="0"/>
                  </a:lnTo>
                  <a:lnTo>
                    <a:pt x="2572635" y="9157"/>
                  </a:lnTo>
                  <a:lnTo>
                    <a:pt x="2611663" y="35235"/>
                  </a:lnTo>
                  <a:lnTo>
                    <a:pt x="2637742" y="74264"/>
                  </a:lnTo>
                  <a:lnTo>
                    <a:pt x="2646899" y="120302"/>
                  </a:lnTo>
                  <a:lnTo>
                    <a:pt x="2646899" y="601497"/>
                  </a:lnTo>
                  <a:lnTo>
                    <a:pt x="2637446" y="648324"/>
                  </a:lnTo>
                  <a:lnTo>
                    <a:pt x="2611664" y="686564"/>
                  </a:lnTo>
                  <a:lnTo>
                    <a:pt x="2573424" y="712346"/>
                  </a:lnTo>
                  <a:lnTo>
                    <a:pt x="2526597" y="721799"/>
                  </a:lnTo>
                  <a:lnTo>
                    <a:pt x="120302" y="721799"/>
                  </a:lnTo>
                  <a:lnTo>
                    <a:pt x="73475" y="712346"/>
                  </a:lnTo>
                  <a:lnTo>
                    <a:pt x="35235" y="686564"/>
                  </a:lnTo>
                  <a:lnTo>
                    <a:pt x="9453" y="648324"/>
                  </a:lnTo>
                  <a:lnTo>
                    <a:pt x="0" y="601497"/>
                  </a:lnTo>
                  <a:lnTo>
                    <a:pt x="0" y="120302"/>
                  </a:lnTo>
                  <a:close/>
                </a:path>
              </a:pathLst>
            </a:custGeom>
            <a:ln w="9524">
              <a:solidFill>
                <a:srgbClr val="9BBB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439242" y="4072113"/>
            <a:ext cx="223774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05510" marR="5080" indent="-893444">
              <a:lnSpc>
                <a:spcPts val="1650"/>
              </a:lnSpc>
              <a:spcBef>
                <a:spcPts val="180"/>
              </a:spcBef>
            </a:pPr>
            <a:r>
              <a:rPr sz="1400" spc="-15" dirty="0">
                <a:latin typeface="Calibri"/>
                <a:cs typeface="Calibri"/>
              </a:rPr>
              <a:t>Pas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concours entre </a:t>
            </a:r>
            <a:r>
              <a:rPr sz="1400" spc="-5" dirty="0">
                <a:latin typeface="Calibri"/>
                <a:cs typeface="Calibri"/>
              </a:rPr>
              <a:t>les deux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cycles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7840" y="620724"/>
            <a:ext cx="5928117" cy="7198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8297" y="667232"/>
            <a:ext cx="5396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6F3CFF"/>
                </a:solidFill>
                <a:latin typeface="Comic Sans MS"/>
                <a:cs typeface="Comic Sans MS"/>
              </a:rPr>
              <a:t>AUTRES</a:t>
            </a:r>
            <a:r>
              <a:rPr sz="3600" b="1" spc="-100" dirty="0">
                <a:solidFill>
                  <a:srgbClr val="6F3CFF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6F3CFF"/>
                </a:solidFill>
                <a:latin typeface="Comic Sans MS"/>
                <a:cs typeface="Comic Sans MS"/>
              </a:rPr>
              <a:t>FORMATIONS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5999" y="1657350"/>
            <a:ext cx="3009147" cy="2726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195" indent="-238125">
              <a:lnSpc>
                <a:spcPct val="100000"/>
              </a:lnSpc>
              <a:spcBef>
                <a:spcPts val="100"/>
              </a:spcBef>
              <a:buChar char="•"/>
              <a:tabLst>
                <a:tab pos="290830" algn="l"/>
              </a:tabLst>
            </a:pPr>
            <a:r>
              <a:rPr sz="2000" b="1" spc="-5" dirty="0">
                <a:latin typeface="Comic Sans MS"/>
                <a:cs typeface="Comic Sans MS"/>
              </a:rPr>
              <a:t>La</a:t>
            </a:r>
            <a:r>
              <a:rPr sz="2000" b="1" spc="-4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filière</a:t>
            </a:r>
            <a:r>
              <a:rPr sz="2000" b="1" spc="-3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comptable</a:t>
            </a:r>
            <a:endParaRPr sz="2000" dirty="0">
              <a:latin typeface="Comic Sans MS"/>
              <a:cs typeface="Comic Sans MS"/>
            </a:endParaRPr>
          </a:p>
          <a:p>
            <a:pPr marL="306705" indent="-294640">
              <a:lnSpc>
                <a:spcPct val="100000"/>
              </a:lnSpc>
              <a:spcBef>
                <a:spcPts val="2230"/>
              </a:spcBef>
              <a:buChar char="•"/>
              <a:tabLst>
                <a:tab pos="307340" algn="l"/>
              </a:tabLst>
            </a:pPr>
            <a:r>
              <a:rPr sz="2000" b="1" spc="-5" dirty="0">
                <a:latin typeface="Comic Sans MS"/>
                <a:cs typeface="Comic Sans MS"/>
              </a:rPr>
              <a:t>Écoles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du</a:t>
            </a:r>
            <a:r>
              <a:rPr sz="2000" b="1" spc="-4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paramédical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omic Sans MS"/>
              <a:buChar char="•"/>
            </a:pPr>
            <a:endParaRPr sz="1800" dirty="0">
              <a:latin typeface="Comic Sans MS"/>
              <a:cs typeface="Comic Sans MS"/>
            </a:endParaRPr>
          </a:p>
          <a:p>
            <a:pPr marL="346710" indent="-294640">
              <a:lnSpc>
                <a:spcPct val="100000"/>
              </a:lnSpc>
              <a:buChar char="•"/>
              <a:tabLst>
                <a:tab pos="347345" algn="l"/>
              </a:tabLst>
            </a:pPr>
            <a:r>
              <a:rPr sz="2000" b="1" spc="-5" dirty="0">
                <a:latin typeface="Comic Sans MS"/>
                <a:cs typeface="Comic Sans MS"/>
              </a:rPr>
              <a:t>Écoles</a:t>
            </a:r>
            <a:r>
              <a:rPr sz="2000" b="1" spc="-6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d’architecture</a:t>
            </a:r>
            <a:endParaRPr sz="2000" dirty="0">
              <a:latin typeface="Comic Sans MS"/>
              <a:cs typeface="Comic Sans MS"/>
            </a:endParaRPr>
          </a:p>
          <a:p>
            <a:pPr marL="346710" indent="-294640">
              <a:lnSpc>
                <a:spcPct val="100000"/>
              </a:lnSpc>
              <a:spcBef>
                <a:spcPts val="2380"/>
              </a:spcBef>
              <a:buChar char="•"/>
              <a:tabLst>
                <a:tab pos="347345" algn="l"/>
              </a:tabLst>
            </a:pPr>
            <a:r>
              <a:rPr sz="2000" b="1" spc="-5" dirty="0">
                <a:latin typeface="Comic Sans MS"/>
                <a:cs typeface="Comic Sans MS"/>
              </a:rPr>
              <a:t>Écoles</a:t>
            </a:r>
            <a:r>
              <a:rPr sz="2000" b="1" spc="-6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d’art</a:t>
            </a:r>
            <a:endParaRPr sz="2000" dirty="0">
              <a:latin typeface="Comic Sans MS"/>
              <a:cs typeface="Comic Sans MS"/>
            </a:endParaRPr>
          </a:p>
          <a:p>
            <a:pPr marL="346710" indent="-294640">
              <a:lnSpc>
                <a:spcPct val="100000"/>
              </a:lnSpc>
              <a:spcBef>
                <a:spcPts val="2385"/>
              </a:spcBef>
              <a:buChar char="•"/>
              <a:tabLst>
                <a:tab pos="347345" algn="l"/>
              </a:tabLst>
            </a:pPr>
            <a:r>
              <a:rPr sz="2000" b="1" spc="-5" dirty="0">
                <a:latin typeface="Comic Sans MS"/>
                <a:cs typeface="Comic Sans MS"/>
              </a:rPr>
              <a:t>Écoles</a:t>
            </a:r>
            <a:r>
              <a:rPr sz="2000" b="1" spc="-4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du</a:t>
            </a:r>
            <a:r>
              <a:rPr sz="2000" b="1" spc="-3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social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3365" y="9"/>
            <a:ext cx="6521042" cy="6595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3452" y="0"/>
            <a:ext cx="5990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6F3CFF"/>
                </a:solidFill>
                <a:latin typeface="Comic Sans MS"/>
                <a:cs typeface="Comic Sans MS"/>
              </a:rPr>
              <a:t>Les</a:t>
            </a:r>
            <a:r>
              <a:rPr sz="3600" b="1" spc="-40" dirty="0">
                <a:solidFill>
                  <a:srgbClr val="6F3CFF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6F3CFF"/>
                </a:solidFill>
                <a:latin typeface="Comic Sans MS"/>
                <a:cs typeface="Comic Sans MS"/>
              </a:rPr>
              <a:t>études</a:t>
            </a:r>
            <a:r>
              <a:rPr sz="3600" b="1" spc="-30" dirty="0">
                <a:solidFill>
                  <a:srgbClr val="6F3CFF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6F3CFF"/>
                </a:solidFill>
                <a:latin typeface="Comic Sans MS"/>
                <a:cs typeface="Comic Sans MS"/>
              </a:rPr>
              <a:t>de</a:t>
            </a:r>
            <a:r>
              <a:rPr sz="3600" b="1" spc="-30" dirty="0">
                <a:solidFill>
                  <a:srgbClr val="6F3CFF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6F3CFF"/>
                </a:solidFill>
                <a:latin typeface="Comic Sans MS"/>
                <a:cs typeface="Comic Sans MS"/>
              </a:rPr>
              <a:t>comptabilité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78" y="793994"/>
            <a:ext cx="8808720" cy="393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1600" dirty="0">
                <a:latin typeface="+mj-lt"/>
                <a:cs typeface="Comic Sans MS"/>
              </a:rPr>
              <a:t> </a:t>
            </a:r>
            <a:r>
              <a:rPr lang="fr-FR" sz="1600" dirty="0" smtClean="0">
                <a:latin typeface="+mj-lt"/>
                <a:cs typeface="Comic Sans MS"/>
              </a:rPr>
              <a:t>Après un bac général, un bac STMG, ou un bac pro Assistance à la Gestion des </a:t>
            </a:r>
            <a:r>
              <a:rPr lang="fr-FR" sz="1600" dirty="0" err="1" smtClean="0">
                <a:latin typeface="+mj-lt"/>
                <a:cs typeface="Comic Sans MS"/>
              </a:rPr>
              <a:t>Oraganisations</a:t>
            </a:r>
            <a:r>
              <a:rPr lang="fr-FR" sz="1600" dirty="0" smtClean="0">
                <a:latin typeface="+mj-lt"/>
                <a:cs typeface="Comic Sans MS"/>
              </a:rPr>
              <a:t> et de leurs     Activités (AGORA):</a:t>
            </a:r>
          </a:p>
          <a:p>
            <a:pPr algn="just">
              <a:lnSpc>
                <a:spcPct val="100000"/>
              </a:lnSpc>
            </a:pPr>
            <a:endParaRPr sz="1600" dirty="0">
              <a:latin typeface="+mj-lt"/>
              <a:cs typeface="Comic Sans MS"/>
            </a:endParaRPr>
          </a:p>
          <a:p>
            <a:pPr marL="63500" algn="just">
              <a:lnSpc>
                <a:spcPct val="100000"/>
              </a:lnSpc>
            </a:pPr>
            <a:r>
              <a:rPr sz="1600" spc="-5" dirty="0">
                <a:latin typeface="+mj-lt"/>
                <a:cs typeface="Comic Sans MS"/>
              </a:rPr>
              <a:t>En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dirty="0">
                <a:latin typeface="+mj-lt"/>
                <a:cs typeface="Comic Sans MS"/>
              </a:rPr>
              <a:t>3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ans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préparation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du</a:t>
            </a:r>
            <a:r>
              <a:rPr sz="1600" spc="40" dirty="0"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Diplôme</a:t>
            </a:r>
            <a:r>
              <a:rPr sz="1600" spc="-10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de</a:t>
            </a:r>
            <a:r>
              <a:rPr sz="1600" spc="-10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Comptabilité</a:t>
            </a:r>
            <a:r>
              <a:rPr sz="1600" spc="-10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et</a:t>
            </a:r>
            <a:r>
              <a:rPr sz="1600" spc="-10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de</a:t>
            </a:r>
            <a:r>
              <a:rPr sz="1600" spc="-10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Gestion</a:t>
            </a:r>
            <a:endParaRPr sz="1600" dirty="0">
              <a:latin typeface="+mj-lt"/>
              <a:cs typeface="Comic Sans MS"/>
            </a:endParaRPr>
          </a:p>
          <a:p>
            <a:pPr marL="172720" algn="just">
              <a:lnSpc>
                <a:spcPct val="100000"/>
              </a:lnSpc>
              <a:spcBef>
                <a:spcPts val="2140"/>
              </a:spcBef>
            </a:pPr>
            <a:r>
              <a:rPr sz="1600" dirty="0">
                <a:latin typeface="+mj-lt"/>
                <a:cs typeface="Comic Sans MS"/>
              </a:rPr>
              <a:t>+</a:t>
            </a:r>
          </a:p>
          <a:p>
            <a:pPr marL="37466" algn="just">
              <a:lnSpc>
                <a:spcPct val="100000"/>
              </a:lnSpc>
              <a:spcBef>
                <a:spcPts val="2155"/>
              </a:spcBef>
              <a:tabLst>
                <a:tab pos="271780" algn="l"/>
              </a:tabLst>
            </a:pPr>
            <a:r>
              <a:rPr lang="fr-FR" sz="1600" spc="-5" dirty="0" smtClean="0">
                <a:latin typeface="+mj-lt"/>
                <a:cs typeface="Comic Sans MS"/>
              </a:rPr>
              <a:t> 2 </a:t>
            </a:r>
            <a:r>
              <a:rPr sz="1600" spc="-5" dirty="0" err="1" smtClean="0">
                <a:latin typeface="+mj-lt"/>
                <a:cs typeface="Comic Sans MS"/>
              </a:rPr>
              <a:t>ans</a:t>
            </a:r>
            <a:r>
              <a:rPr sz="1600" spc="-10" dirty="0" smtClean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pour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préparer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le</a:t>
            </a:r>
            <a:r>
              <a:rPr sz="1600" spc="35" dirty="0"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Diplôme</a:t>
            </a:r>
            <a:r>
              <a:rPr sz="1600" spc="-10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Supérieur</a:t>
            </a:r>
            <a:r>
              <a:rPr sz="1600" spc="-10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de</a:t>
            </a:r>
            <a:r>
              <a:rPr sz="1600" spc="-10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Comptabilité</a:t>
            </a:r>
            <a:r>
              <a:rPr sz="1600" spc="-10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et</a:t>
            </a:r>
            <a:r>
              <a:rPr sz="1600" spc="-10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de Gestion</a:t>
            </a:r>
            <a:endParaRPr sz="1600" dirty="0">
              <a:latin typeface="+mj-lt"/>
              <a:cs typeface="Comic Sans MS"/>
            </a:endParaRPr>
          </a:p>
          <a:p>
            <a:pPr marL="172720" algn="just">
              <a:lnSpc>
                <a:spcPct val="100000"/>
              </a:lnSpc>
              <a:spcBef>
                <a:spcPts val="2150"/>
              </a:spcBef>
            </a:pPr>
            <a:r>
              <a:rPr sz="1600" dirty="0">
                <a:latin typeface="+mj-lt"/>
                <a:cs typeface="Comic Sans MS"/>
              </a:rPr>
              <a:t>+</a:t>
            </a:r>
          </a:p>
          <a:p>
            <a:pPr marL="37466" algn="just">
              <a:lnSpc>
                <a:spcPct val="100000"/>
              </a:lnSpc>
              <a:spcBef>
                <a:spcPts val="2140"/>
              </a:spcBef>
              <a:tabLst>
                <a:tab pos="271780" algn="l"/>
              </a:tabLst>
            </a:pPr>
            <a:r>
              <a:rPr lang="fr-FR" sz="1600" spc="-5" dirty="0" smtClean="0">
                <a:latin typeface="+mj-lt"/>
                <a:cs typeface="Comic Sans MS"/>
              </a:rPr>
              <a:t> 3 </a:t>
            </a:r>
            <a:r>
              <a:rPr sz="1600" spc="-5" dirty="0" err="1" smtClean="0">
                <a:latin typeface="+mj-lt"/>
                <a:cs typeface="Comic Sans MS"/>
              </a:rPr>
              <a:t>ans</a:t>
            </a:r>
            <a:r>
              <a:rPr sz="1600" spc="-15" dirty="0" smtClean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pour</a:t>
            </a:r>
            <a:r>
              <a:rPr sz="1600" spc="-15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obtenir</a:t>
            </a:r>
            <a:r>
              <a:rPr sz="1600" spc="-15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le</a:t>
            </a:r>
            <a:r>
              <a:rPr sz="1600" spc="35" dirty="0"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Diplôme</a:t>
            </a:r>
            <a:r>
              <a:rPr sz="1600" spc="-15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d’Expertise</a:t>
            </a:r>
            <a:r>
              <a:rPr sz="1600" spc="-15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+mj-lt"/>
                <a:cs typeface="Comic Sans MS"/>
              </a:rPr>
              <a:t>Comptable</a:t>
            </a:r>
            <a:endParaRPr sz="1600" dirty="0">
              <a:latin typeface="+mj-lt"/>
              <a:cs typeface="Comic Sans MS"/>
            </a:endParaRPr>
          </a:p>
          <a:p>
            <a:pPr marL="63500" algn="just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+mj-lt"/>
                <a:cs typeface="Comic Sans MS"/>
              </a:rPr>
              <a:t>La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formation peut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débuter en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lycée, Université et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Écoles et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est basée sur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le LMD.</a:t>
            </a:r>
            <a:endParaRPr sz="1600" dirty="0">
              <a:latin typeface="+mj-lt"/>
              <a:cs typeface="Comic Sans MS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+mj-lt"/>
              <a:cs typeface="Comic Sans MS"/>
            </a:endParaRPr>
          </a:p>
          <a:p>
            <a:pPr marL="6350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+mj-lt"/>
                <a:cs typeface="Comic Sans MS"/>
              </a:rPr>
              <a:t>Certains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BTS,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DUT et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Licences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Pro donnent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des équivalences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au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niveau du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DCG.</a:t>
            </a:r>
            <a:endParaRPr sz="1600" dirty="0">
              <a:latin typeface="+mj-lt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CE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262" y="152127"/>
            <a:ext cx="556260" cy="353060"/>
            <a:chOff x="12262" y="152127"/>
            <a:chExt cx="556260" cy="353060"/>
          </a:xfrm>
        </p:grpSpPr>
        <p:sp>
          <p:nvSpPr>
            <p:cNvPr id="4" name="object 4"/>
            <p:cNvSpPr/>
            <p:nvPr/>
          </p:nvSpPr>
          <p:spPr>
            <a:xfrm>
              <a:off x="17025" y="156890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4">
                  <a:moveTo>
                    <a:pt x="374849" y="343500"/>
                  </a:moveTo>
                  <a:lnTo>
                    <a:pt x="0" y="343500"/>
                  </a:lnTo>
                  <a:lnTo>
                    <a:pt x="0" y="0"/>
                  </a:lnTo>
                  <a:lnTo>
                    <a:pt x="374849" y="0"/>
                  </a:lnTo>
                  <a:lnTo>
                    <a:pt x="546599" y="171750"/>
                  </a:lnTo>
                  <a:lnTo>
                    <a:pt x="374849" y="3435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25" y="156890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4">
                  <a:moveTo>
                    <a:pt x="0" y="0"/>
                  </a:moveTo>
                  <a:lnTo>
                    <a:pt x="374849" y="0"/>
                  </a:lnTo>
                  <a:lnTo>
                    <a:pt x="546599" y="171750"/>
                  </a:lnTo>
                  <a:lnTo>
                    <a:pt x="374849" y="343500"/>
                  </a:lnTo>
                  <a:lnTo>
                    <a:pt x="0" y="3435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5403" y="204053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+8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262" y="608677"/>
            <a:ext cx="556260" cy="353060"/>
            <a:chOff x="12262" y="608677"/>
            <a:chExt cx="556260" cy="353060"/>
          </a:xfrm>
        </p:grpSpPr>
        <p:sp>
          <p:nvSpPr>
            <p:cNvPr id="8" name="object 8"/>
            <p:cNvSpPr/>
            <p:nvPr/>
          </p:nvSpPr>
          <p:spPr>
            <a:xfrm>
              <a:off x="17025" y="613440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4">
                  <a:moveTo>
                    <a:pt x="374849" y="343500"/>
                  </a:moveTo>
                  <a:lnTo>
                    <a:pt x="0" y="343500"/>
                  </a:lnTo>
                  <a:lnTo>
                    <a:pt x="0" y="0"/>
                  </a:lnTo>
                  <a:lnTo>
                    <a:pt x="374849" y="0"/>
                  </a:lnTo>
                  <a:lnTo>
                    <a:pt x="546599" y="171749"/>
                  </a:lnTo>
                  <a:lnTo>
                    <a:pt x="374849" y="3435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25" y="613440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4">
                  <a:moveTo>
                    <a:pt x="0" y="0"/>
                  </a:moveTo>
                  <a:lnTo>
                    <a:pt x="374849" y="0"/>
                  </a:lnTo>
                  <a:lnTo>
                    <a:pt x="546599" y="171749"/>
                  </a:lnTo>
                  <a:lnTo>
                    <a:pt x="374849" y="343500"/>
                  </a:lnTo>
                  <a:lnTo>
                    <a:pt x="0" y="3435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5403" y="660603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+7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262" y="1065199"/>
            <a:ext cx="556260" cy="353060"/>
            <a:chOff x="12262" y="1065199"/>
            <a:chExt cx="556260" cy="353060"/>
          </a:xfrm>
        </p:grpSpPr>
        <p:sp>
          <p:nvSpPr>
            <p:cNvPr id="12" name="object 12"/>
            <p:cNvSpPr/>
            <p:nvPr/>
          </p:nvSpPr>
          <p:spPr>
            <a:xfrm>
              <a:off x="17025" y="1069962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4">
                  <a:moveTo>
                    <a:pt x="374849" y="343499"/>
                  </a:moveTo>
                  <a:lnTo>
                    <a:pt x="0" y="343499"/>
                  </a:lnTo>
                  <a:lnTo>
                    <a:pt x="0" y="0"/>
                  </a:lnTo>
                  <a:lnTo>
                    <a:pt x="374849" y="0"/>
                  </a:lnTo>
                  <a:lnTo>
                    <a:pt x="546599" y="171749"/>
                  </a:lnTo>
                  <a:lnTo>
                    <a:pt x="374849" y="3434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025" y="1069962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4">
                  <a:moveTo>
                    <a:pt x="0" y="0"/>
                  </a:moveTo>
                  <a:lnTo>
                    <a:pt x="374849" y="0"/>
                  </a:lnTo>
                  <a:lnTo>
                    <a:pt x="546599" y="171749"/>
                  </a:lnTo>
                  <a:lnTo>
                    <a:pt x="374849" y="343499"/>
                  </a:lnTo>
                  <a:lnTo>
                    <a:pt x="0" y="3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5403" y="1117125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+6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62" y="1521749"/>
            <a:ext cx="556260" cy="353060"/>
            <a:chOff x="12262" y="1521749"/>
            <a:chExt cx="556260" cy="353060"/>
          </a:xfrm>
        </p:grpSpPr>
        <p:sp>
          <p:nvSpPr>
            <p:cNvPr id="16" name="object 16"/>
            <p:cNvSpPr/>
            <p:nvPr/>
          </p:nvSpPr>
          <p:spPr>
            <a:xfrm>
              <a:off x="17025" y="1526511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5">
                  <a:moveTo>
                    <a:pt x="374849" y="343500"/>
                  </a:moveTo>
                  <a:lnTo>
                    <a:pt x="0" y="343500"/>
                  </a:lnTo>
                  <a:lnTo>
                    <a:pt x="0" y="0"/>
                  </a:lnTo>
                  <a:lnTo>
                    <a:pt x="374849" y="0"/>
                  </a:lnTo>
                  <a:lnTo>
                    <a:pt x="546599" y="171750"/>
                  </a:lnTo>
                  <a:lnTo>
                    <a:pt x="374849" y="34350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025" y="1526511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5">
                  <a:moveTo>
                    <a:pt x="0" y="0"/>
                  </a:moveTo>
                  <a:lnTo>
                    <a:pt x="374849" y="0"/>
                  </a:lnTo>
                  <a:lnTo>
                    <a:pt x="546599" y="171750"/>
                  </a:lnTo>
                  <a:lnTo>
                    <a:pt x="374849" y="343500"/>
                  </a:lnTo>
                  <a:lnTo>
                    <a:pt x="0" y="3435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5403" y="1573674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+5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262" y="1978271"/>
            <a:ext cx="556260" cy="353060"/>
            <a:chOff x="12262" y="1978271"/>
            <a:chExt cx="556260" cy="353060"/>
          </a:xfrm>
        </p:grpSpPr>
        <p:sp>
          <p:nvSpPr>
            <p:cNvPr id="20" name="object 20"/>
            <p:cNvSpPr/>
            <p:nvPr/>
          </p:nvSpPr>
          <p:spPr>
            <a:xfrm>
              <a:off x="17025" y="1983034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5">
                  <a:moveTo>
                    <a:pt x="374849" y="343499"/>
                  </a:moveTo>
                  <a:lnTo>
                    <a:pt x="0" y="343499"/>
                  </a:lnTo>
                  <a:lnTo>
                    <a:pt x="0" y="0"/>
                  </a:lnTo>
                  <a:lnTo>
                    <a:pt x="374849" y="0"/>
                  </a:lnTo>
                  <a:lnTo>
                    <a:pt x="546599" y="171749"/>
                  </a:lnTo>
                  <a:lnTo>
                    <a:pt x="374849" y="3434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25" y="1983034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5">
                  <a:moveTo>
                    <a:pt x="0" y="0"/>
                  </a:moveTo>
                  <a:lnTo>
                    <a:pt x="374849" y="0"/>
                  </a:lnTo>
                  <a:lnTo>
                    <a:pt x="546599" y="171749"/>
                  </a:lnTo>
                  <a:lnTo>
                    <a:pt x="374849" y="343499"/>
                  </a:lnTo>
                  <a:lnTo>
                    <a:pt x="0" y="3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5403" y="2030197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+4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2262" y="2434834"/>
            <a:ext cx="556260" cy="353060"/>
            <a:chOff x="12262" y="2434834"/>
            <a:chExt cx="556260" cy="353060"/>
          </a:xfrm>
        </p:grpSpPr>
        <p:sp>
          <p:nvSpPr>
            <p:cNvPr id="24" name="object 24"/>
            <p:cNvSpPr/>
            <p:nvPr/>
          </p:nvSpPr>
          <p:spPr>
            <a:xfrm>
              <a:off x="17025" y="2439596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5">
                  <a:moveTo>
                    <a:pt x="374849" y="343499"/>
                  </a:moveTo>
                  <a:lnTo>
                    <a:pt x="0" y="343499"/>
                  </a:lnTo>
                  <a:lnTo>
                    <a:pt x="0" y="0"/>
                  </a:lnTo>
                  <a:lnTo>
                    <a:pt x="374849" y="0"/>
                  </a:lnTo>
                  <a:lnTo>
                    <a:pt x="546599" y="171749"/>
                  </a:lnTo>
                  <a:lnTo>
                    <a:pt x="374849" y="3434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25" y="2439596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5">
                  <a:moveTo>
                    <a:pt x="0" y="0"/>
                  </a:moveTo>
                  <a:lnTo>
                    <a:pt x="374849" y="0"/>
                  </a:lnTo>
                  <a:lnTo>
                    <a:pt x="546599" y="171749"/>
                  </a:lnTo>
                  <a:lnTo>
                    <a:pt x="374849" y="343499"/>
                  </a:lnTo>
                  <a:lnTo>
                    <a:pt x="0" y="3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45403" y="2486759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+3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262" y="2895651"/>
            <a:ext cx="556260" cy="353060"/>
            <a:chOff x="12262" y="2895651"/>
            <a:chExt cx="556260" cy="353060"/>
          </a:xfrm>
        </p:grpSpPr>
        <p:sp>
          <p:nvSpPr>
            <p:cNvPr id="28" name="object 28"/>
            <p:cNvSpPr/>
            <p:nvPr/>
          </p:nvSpPr>
          <p:spPr>
            <a:xfrm>
              <a:off x="17025" y="2900413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5">
                  <a:moveTo>
                    <a:pt x="374849" y="343499"/>
                  </a:moveTo>
                  <a:lnTo>
                    <a:pt x="0" y="343499"/>
                  </a:lnTo>
                  <a:lnTo>
                    <a:pt x="0" y="0"/>
                  </a:lnTo>
                  <a:lnTo>
                    <a:pt x="374849" y="0"/>
                  </a:lnTo>
                  <a:lnTo>
                    <a:pt x="546599" y="171749"/>
                  </a:lnTo>
                  <a:lnTo>
                    <a:pt x="374849" y="3434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25" y="2900413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5">
                  <a:moveTo>
                    <a:pt x="0" y="0"/>
                  </a:moveTo>
                  <a:lnTo>
                    <a:pt x="374849" y="0"/>
                  </a:lnTo>
                  <a:lnTo>
                    <a:pt x="546599" y="171749"/>
                  </a:lnTo>
                  <a:lnTo>
                    <a:pt x="374849" y="343499"/>
                  </a:lnTo>
                  <a:lnTo>
                    <a:pt x="0" y="3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45403" y="2947576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+2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262" y="3356447"/>
            <a:ext cx="556260" cy="353060"/>
            <a:chOff x="12262" y="3356447"/>
            <a:chExt cx="556260" cy="353060"/>
          </a:xfrm>
        </p:grpSpPr>
        <p:sp>
          <p:nvSpPr>
            <p:cNvPr id="32" name="object 32"/>
            <p:cNvSpPr/>
            <p:nvPr/>
          </p:nvSpPr>
          <p:spPr>
            <a:xfrm>
              <a:off x="17025" y="3361210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5">
                  <a:moveTo>
                    <a:pt x="374849" y="343499"/>
                  </a:moveTo>
                  <a:lnTo>
                    <a:pt x="0" y="343499"/>
                  </a:lnTo>
                  <a:lnTo>
                    <a:pt x="0" y="0"/>
                  </a:lnTo>
                  <a:lnTo>
                    <a:pt x="374849" y="0"/>
                  </a:lnTo>
                  <a:lnTo>
                    <a:pt x="546599" y="171749"/>
                  </a:lnTo>
                  <a:lnTo>
                    <a:pt x="374849" y="3434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025" y="3361210"/>
              <a:ext cx="546735" cy="343535"/>
            </a:xfrm>
            <a:custGeom>
              <a:avLst/>
              <a:gdLst/>
              <a:ahLst/>
              <a:cxnLst/>
              <a:rect l="l" t="t" r="r" b="b"/>
              <a:pathLst>
                <a:path w="546735" h="343535">
                  <a:moveTo>
                    <a:pt x="0" y="0"/>
                  </a:moveTo>
                  <a:lnTo>
                    <a:pt x="374849" y="0"/>
                  </a:lnTo>
                  <a:lnTo>
                    <a:pt x="546599" y="171749"/>
                  </a:lnTo>
                  <a:lnTo>
                    <a:pt x="374849" y="343499"/>
                  </a:lnTo>
                  <a:lnTo>
                    <a:pt x="0" y="3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5403" y="3408373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+1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646276" y="180323"/>
            <a:ext cx="27946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1F497D"/>
                </a:solidFill>
                <a:latin typeface="Arial"/>
                <a:cs typeface="Arial"/>
              </a:rPr>
              <a:t>Formations</a:t>
            </a:r>
            <a:r>
              <a:rPr sz="1900" b="1" spc="-3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1F497D"/>
                </a:solidFill>
                <a:latin typeface="Arial"/>
                <a:cs typeface="Arial"/>
              </a:rPr>
              <a:t>après</a:t>
            </a:r>
            <a:r>
              <a:rPr sz="1900" b="1" spc="-3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1F497D"/>
                </a:solidFill>
                <a:latin typeface="Arial"/>
                <a:cs typeface="Arial"/>
              </a:rPr>
              <a:t>le</a:t>
            </a:r>
            <a:r>
              <a:rPr sz="1900" b="1" spc="-3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1F497D"/>
                </a:solidFill>
                <a:latin typeface="Arial"/>
                <a:cs typeface="Arial"/>
              </a:rPr>
              <a:t>bac</a:t>
            </a:r>
            <a:endParaRPr sz="1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59389" y="4793105"/>
            <a:ext cx="2011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Site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smpm.univ-amu.fr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76422" y="4252612"/>
            <a:ext cx="8946515" cy="262890"/>
            <a:chOff x="176422" y="4252612"/>
            <a:chExt cx="8946515" cy="262890"/>
          </a:xfrm>
        </p:grpSpPr>
        <p:sp>
          <p:nvSpPr>
            <p:cNvPr id="38" name="object 38"/>
            <p:cNvSpPr/>
            <p:nvPr/>
          </p:nvSpPr>
          <p:spPr>
            <a:xfrm>
              <a:off x="181185" y="4257375"/>
              <a:ext cx="8936990" cy="253365"/>
            </a:xfrm>
            <a:custGeom>
              <a:avLst/>
              <a:gdLst/>
              <a:ahLst/>
              <a:cxnLst/>
              <a:rect l="l" t="t" r="r" b="b"/>
              <a:pathLst>
                <a:path w="8936990" h="253364">
                  <a:moveTo>
                    <a:pt x="8894248" y="252899"/>
                  </a:moveTo>
                  <a:lnTo>
                    <a:pt x="42150" y="252899"/>
                  </a:lnTo>
                  <a:lnTo>
                    <a:pt x="25743" y="249587"/>
                  </a:lnTo>
                  <a:lnTo>
                    <a:pt x="12345" y="240554"/>
                  </a:lnTo>
                  <a:lnTo>
                    <a:pt x="3312" y="227156"/>
                  </a:lnTo>
                  <a:lnTo>
                    <a:pt x="0" y="210749"/>
                  </a:lnTo>
                  <a:lnTo>
                    <a:pt x="0" y="42150"/>
                  </a:lnTo>
                  <a:lnTo>
                    <a:pt x="3312" y="25743"/>
                  </a:lnTo>
                  <a:lnTo>
                    <a:pt x="12345" y="12345"/>
                  </a:lnTo>
                  <a:lnTo>
                    <a:pt x="25743" y="3312"/>
                  </a:lnTo>
                  <a:lnTo>
                    <a:pt x="42150" y="0"/>
                  </a:lnTo>
                  <a:lnTo>
                    <a:pt x="8894248" y="0"/>
                  </a:lnTo>
                  <a:lnTo>
                    <a:pt x="8929318" y="18765"/>
                  </a:lnTo>
                  <a:lnTo>
                    <a:pt x="8936399" y="42150"/>
                  </a:lnTo>
                  <a:lnTo>
                    <a:pt x="8936399" y="210749"/>
                  </a:lnTo>
                  <a:lnTo>
                    <a:pt x="8933087" y="227156"/>
                  </a:lnTo>
                  <a:lnTo>
                    <a:pt x="8924054" y="240554"/>
                  </a:lnTo>
                  <a:lnTo>
                    <a:pt x="8910656" y="249587"/>
                  </a:lnTo>
                  <a:lnTo>
                    <a:pt x="8894248" y="252899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185" y="4257375"/>
              <a:ext cx="8936990" cy="253365"/>
            </a:xfrm>
            <a:custGeom>
              <a:avLst/>
              <a:gdLst/>
              <a:ahLst/>
              <a:cxnLst/>
              <a:rect l="l" t="t" r="r" b="b"/>
              <a:pathLst>
                <a:path w="8936990" h="253364">
                  <a:moveTo>
                    <a:pt x="0" y="42150"/>
                  </a:moveTo>
                  <a:lnTo>
                    <a:pt x="3312" y="25743"/>
                  </a:lnTo>
                  <a:lnTo>
                    <a:pt x="12345" y="12345"/>
                  </a:lnTo>
                  <a:lnTo>
                    <a:pt x="25743" y="3312"/>
                  </a:lnTo>
                  <a:lnTo>
                    <a:pt x="42150" y="0"/>
                  </a:lnTo>
                  <a:lnTo>
                    <a:pt x="8894248" y="0"/>
                  </a:lnTo>
                  <a:lnTo>
                    <a:pt x="8929318" y="18765"/>
                  </a:lnTo>
                  <a:lnTo>
                    <a:pt x="8936399" y="42150"/>
                  </a:lnTo>
                  <a:lnTo>
                    <a:pt x="8936399" y="210749"/>
                  </a:lnTo>
                  <a:lnTo>
                    <a:pt x="8933087" y="227156"/>
                  </a:lnTo>
                  <a:lnTo>
                    <a:pt x="8924054" y="240554"/>
                  </a:lnTo>
                  <a:lnTo>
                    <a:pt x="8910656" y="249587"/>
                  </a:lnTo>
                  <a:lnTo>
                    <a:pt x="8894248" y="252899"/>
                  </a:lnTo>
                  <a:lnTo>
                    <a:pt x="42150" y="252899"/>
                  </a:lnTo>
                  <a:lnTo>
                    <a:pt x="25743" y="249587"/>
                  </a:lnTo>
                  <a:lnTo>
                    <a:pt x="12345" y="240554"/>
                  </a:lnTo>
                  <a:lnTo>
                    <a:pt x="3312" y="227156"/>
                  </a:lnTo>
                  <a:lnTo>
                    <a:pt x="0" y="210749"/>
                  </a:lnTo>
                  <a:lnTo>
                    <a:pt x="0" y="42150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259389" y="4201956"/>
            <a:ext cx="6379210" cy="5899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01320" algn="ctr">
              <a:lnSpc>
                <a:spcPct val="100000"/>
              </a:lnSpc>
              <a:spcBef>
                <a:spcPts val="229"/>
              </a:spcBef>
            </a:pPr>
            <a:r>
              <a:rPr sz="1900" b="1" spc="140" dirty="0" err="1" smtClean="0">
                <a:solidFill>
                  <a:srgbClr val="FFFFFF"/>
                </a:solidFill>
                <a:latin typeface="Arial"/>
                <a:cs typeface="Arial"/>
              </a:rPr>
              <a:t>Baccalau</a:t>
            </a:r>
            <a:r>
              <a:rPr lang="fr-FR" sz="1900" b="1" spc="14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b="1" spc="140" dirty="0" err="1" smtClean="0">
                <a:solidFill>
                  <a:srgbClr val="FFFFFF"/>
                </a:solidFill>
                <a:latin typeface="Arial"/>
                <a:cs typeface="Arial"/>
              </a:rPr>
              <a:t>éat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édecine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aïeutique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dontologie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</a:t>
            </a:r>
            <a:r>
              <a:rPr sz="1600" spc="-5" dirty="0">
                <a:latin typeface="Times New Roman"/>
                <a:cs typeface="Times New Roman"/>
              </a:rPr>
              <a:t>harmacologie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</a:t>
            </a:r>
            <a:r>
              <a:rPr sz="1600" spc="-5" dirty="0">
                <a:latin typeface="Times New Roman"/>
                <a:cs typeface="Times New Roman"/>
              </a:rPr>
              <a:t>inésithérapie</a:t>
            </a:r>
            <a:r>
              <a:rPr sz="1600" dirty="0">
                <a:latin typeface="Times New Roman"/>
                <a:cs typeface="Times New Roman"/>
              </a:rPr>
              <a:t> (MMOPK)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559162" y="3771399"/>
            <a:ext cx="2533015" cy="450215"/>
            <a:chOff x="559162" y="3771399"/>
            <a:chExt cx="2533015" cy="450215"/>
          </a:xfrm>
        </p:grpSpPr>
        <p:sp>
          <p:nvSpPr>
            <p:cNvPr id="42" name="object 42"/>
            <p:cNvSpPr/>
            <p:nvPr/>
          </p:nvSpPr>
          <p:spPr>
            <a:xfrm>
              <a:off x="563924" y="3776161"/>
              <a:ext cx="2523490" cy="440690"/>
            </a:xfrm>
            <a:custGeom>
              <a:avLst/>
              <a:gdLst/>
              <a:ahLst/>
              <a:cxnLst/>
              <a:rect l="l" t="t" r="r" b="b"/>
              <a:pathLst>
                <a:path w="2523490" h="440689">
                  <a:moveTo>
                    <a:pt x="2449898" y="440399"/>
                  </a:moveTo>
                  <a:lnTo>
                    <a:pt x="73401" y="440399"/>
                  </a:lnTo>
                  <a:lnTo>
                    <a:pt x="44830" y="434631"/>
                  </a:lnTo>
                  <a:lnTo>
                    <a:pt x="21498" y="418901"/>
                  </a:lnTo>
                  <a:lnTo>
                    <a:pt x="5768" y="395569"/>
                  </a:lnTo>
                  <a:lnTo>
                    <a:pt x="0" y="366998"/>
                  </a:lnTo>
                  <a:lnTo>
                    <a:pt x="0" y="73401"/>
                  </a:lnTo>
                  <a:lnTo>
                    <a:pt x="5768" y="44830"/>
                  </a:lnTo>
                  <a:lnTo>
                    <a:pt x="21498" y="21498"/>
                  </a:lnTo>
                  <a:lnTo>
                    <a:pt x="44830" y="5768"/>
                  </a:lnTo>
                  <a:lnTo>
                    <a:pt x="73401" y="0"/>
                  </a:lnTo>
                  <a:lnTo>
                    <a:pt x="2449898" y="0"/>
                  </a:lnTo>
                  <a:lnTo>
                    <a:pt x="2490621" y="12332"/>
                  </a:lnTo>
                  <a:lnTo>
                    <a:pt x="2517712" y="45311"/>
                  </a:lnTo>
                  <a:lnTo>
                    <a:pt x="2523299" y="73401"/>
                  </a:lnTo>
                  <a:lnTo>
                    <a:pt x="2523299" y="366998"/>
                  </a:lnTo>
                  <a:lnTo>
                    <a:pt x="2517531" y="395569"/>
                  </a:lnTo>
                  <a:lnTo>
                    <a:pt x="2501801" y="418901"/>
                  </a:lnTo>
                  <a:lnTo>
                    <a:pt x="2478469" y="434631"/>
                  </a:lnTo>
                  <a:lnTo>
                    <a:pt x="2449898" y="440399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3924" y="3776161"/>
              <a:ext cx="2523490" cy="440690"/>
            </a:xfrm>
            <a:custGeom>
              <a:avLst/>
              <a:gdLst/>
              <a:ahLst/>
              <a:cxnLst/>
              <a:rect l="l" t="t" r="r" b="b"/>
              <a:pathLst>
                <a:path w="2523490" h="440689">
                  <a:moveTo>
                    <a:pt x="0" y="73401"/>
                  </a:moveTo>
                  <a:lnTo>
                    <a:pt x="5768" y="44830"/>
                  </a:lnTo>
                  <a:lnTo>
                    <a:pt x="21498" y="21498"/>
                  </a:lnTo>
                  <a:lnTo>
                    <a:pt x="44830" y="5768"/>
                  </a:lnTo>
                  <a:lnTo>
                    <a:pt x="73401" y="0"/>
                  </a:lnTo>
                  <a:lnTo>
                    <a:pt x="2449898" y="0"/>
                  </a:lnTo>
                  <a:lnTo>
                    <a:pt x="2490621" y="12332"/>
                  </a:lnTo>
                  <a:lnTo>
                    <a:pt x="2517712" y="45311"/>
                  </a:lnTo>
                  <a:lnTo>
                    <a:pt x="2523299" y="73401"/>
                  </a:lnTo>
                  <a:lnTo>
                    <a:pt x="2523299" y="366998"/>
                  </a:lnTo>
                  <a:lnTo>
                    <a:pt x="2517531" y="395569"/>
                  </a:lnTo>
                  <a:lnTo>
                    <a:pt x="2501801" y="418901"/>
                  </a:lnTo>
                  <a:lnTo>
                    <a:pt x="2478469" y="434631"/>
                  </a:lnTo>
                  <a:lnTo>
                    <a:pt x="2449898" y="440399"/>
                  </a:lnTo>
                  <a:lnTo>
                    <a:pt x="73401" y="440399"/>
                  </a:lnTo>
                  <a:lnTo>
                    <a:pt x="44830" y="434631"/>
                  </a:lnTo>
                  <a:lnTo>
                    <a:pt x="21498" y="418901"/>
                  </a:lnTo>
                  <a:lnTo>
                    <a:pt x="5768" y="395569"/>
                  </a:lnTo>
                  <a:lnTo>
                    <a:pt x="0" y="366998"/>
                  </a:lnTo>
                  <a:lnTo>
                    <a:pt x="0" y="734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548210" y="3902381"/>
            <a:ext cx="650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UNIVERSITÉ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339837" y="3761312"/>
            <a:ext cx="5725160" cy="467995"/>
            <a:chOff x="3339837" y="3761312"/>
            <a:chExt cx="5725160" cy="467995"/>
          </a:xfrm>
        </p:grpSpPr>
        <p:sp>
          <p:nvSpPr>
            <p:cNvPr id="46" name="object 46"/>
            <p:cNvSpPr/>
            <p:nvPr/>
          </p:nvSpPr>
          <p:spPr>
            <a:xfrm>
              <a:off x="3344600" y="3776161"/>
              <a:ext cx="1703705" cy="440690"/>
            </a:xfrm>
            <a:custGeom>
              <a:avLst/>
              <a:gdLst/>
              <a:ahLst/>
              <a:cxnLst/>
              <a:rect l="l" t="t" r="r" b="b"/>
              <a:pathLst>
                <a:path w="1703704" h="440689">
                  <a:moveTo>
                    <a:pt x="1629698" y="440399"/>
                  </a:moveTo>
                  <a:lnTo>
                    <a:pt x="73401" y="440399"/>
                  </a:lnTo>
                  <a:lnTo>
                    <a:pt x="44830" y="434631"/>
                  </a:lnTo>
                  <a:lnTo>
                    <a:pt x="21498" y="418901"/>
                  </a:lnTo>
                  <a:lnTo>
                    <a:pt x="5768" y="395569"/>
                  </a:lnTo>
                  <a:lnTo>
                    <a:pt x="0" y="366998"/>
                  </a:lnTo>
                  <a:lnTo>
                    <a:pt x="0" y="73401"/>
                  </a:lnTo>
                  <a:lnTo>
                    <a:pt x="5768" y="44830"/>
                  </a:lnTo>
                  <a:lnTo>
                    <a:pt x="21498" y="21498"/>
                  </a:lnTo>
                  <a:lnTo>
                    <a:pt x="44830" y="5768"/>
                  </a:lnTo>
                  <a:lnTo>
                    <a:pt x="73401" y="0"/>
                  </a:lnTo>
                  <a:lnTo>
                    <a:pt x="1629698" y="0"/>
                  </a:lnTo>
                  <a:lnTo>
                    <a:pt x="1670421" y="12332"/>
                  </a:lnTo>
                  <a:lnTo>
                    <a:pt x="1697512" y="45311"/>
                  </a:lnTo>
                  <a:lnTo>
                    <a:pt x="1703099" y="73401"/>
                  </a:lnTo>
                  <a:lnTo>
                    <a:pt x="1703099" y="366998"/>
                  </a:lnTo>
                  <a:lnTo>
                    <a:pt x="1697331" y="395569"/>
                  </a:lnTo>
                  <a:lnTo>
                    <a:pt x="1681601" y="418901"/>
                  </a:lnTo>
                  <a:lnTo>
                    <a:pt x="1658269" y="434631"/>
                  </a:lnTo>
                  <a:lnTo>
                    <a:pt x="1629698" y="4403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44600" y="3776161"/>
              <a:ext cx="1703705" cy="440690"/>
            </a:xfrm>
            <a:custGeom>
              <a:avLst/>
              <a:gdLst/>
              <a:ahLst/>
              <a:cxnLst/>
              <a:rect l="l" t="t" r="r" b="b"/>
              <a:pathLst>
                <a:path w="1703704" h="440689">
                  <a:moveTo>
                    <a:pt x="0" y="73401"/>
                  </a:moveTo>
                  <a:lnTo>
                    <a:pt x="5768" y="44830"/>
                  </a:lnTo>
                  <a:lnTo>
                    <a:pt x="21498" y="21498"/>
                  </a:lnTo>
                  <a:lnTo>
                    <a:pt x="44830" y="5768"/>
                  </a:lnTo>
                  <a:lnTo>
                    <a:pt x="73401" y="0"/>
                  </a:lnTo>
                  <a:lnTo>
                    <a:pt x="1629698" y="0"/>
                  </a:lnTo>
                  <a:lnTo>
                    <a:pt x="1670421" y="12332"/>
                  </a:lnTo>
                  <a:lnTo>
                    <a:pt x="1697512" y="45311"/>
                  </a:lnTo>
                  <a:lnTo>
                    <a:pt x="1703099" y="73401"/>
                  </a:lnTo>
                  <a:lnTo>
                    <a:pt x="1703099" y="366998"/>
                  </a:lnTo>
                  <a:lnTo>
                    <a:pt x="1697331" y="395569"/>
                  </a:lnTo>
                  <a:lnTo>
                    <a:pt x="1681601" y="418901"/>
                  </a:lnTo>
                  <a:lnTo>
                    <a:pt x="1658269" y="434631"/>
                  </a:lnTo>
                  <a:lnTo>
                    <a:pt x="1629698" y="440399"/>
                  </a:lnTo>
                  <a:lnTo>
                    <a:pt x="73401" y="440399"/>
                  </a:lnTo>
                  <a:lnTo>
                    <a:pt x="44830" y="434631"/>
                  </a:lnTo>
                  <a:lnTo>
                    <a:pt x="21498" y="418901"/>
                  </a:lnTo>
                  <a:lnTo>
                    <a:pt x="5768" y="395569"/>
                  </a:lnTo>
                  <a:lnTo>
                    <a:pt x="0" y="366998"/>
                  </a:lnTo>
                  <a:lnTo>
                    <a:pt x="0" y="734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29775" y="3784013"/>
              <a:ext cx="1270635" cy="440690"/>
            </a:xfrm>
            <a:custGeom>
              <a:avLst/>
              <a:gdLst/>
              <a:ahLst/>
              <a:cxnLst/>
              <a:rect l="l" t="t" r="r" b="b"/>
              <a:pathLst>
                <a:path w="1270635" h="440689">
                  <a:moveTo>
                    <a:pt x="1196798" y="440399"/>
                  </a:moveTo>
                  <a:lnTo>
                    <a:pt x="73401" y="440399"/>
                  </a:lnTo>
                  <a:lnTo>
                    <a:pt x="44830" y="434631"/>
                  </a:lnTo>
                  <a:lnTo>
                    <a:pt x="21498" y="418901"/>
                  </a:lnTo>
                  <a:lnTo>
                    <a:pt x="5768" y="395569"/>
                  </a:lnTo>
                  <a:lnTo>
                    <a:pt x="0" y="366998"/>
                  </a:lnTo>
                  <a:lnTo>
                    <a:pt x="0" y="73401"/>
                  </a:lnTo>
                  <a:lnTo>
                    <a:pt x="5768" y="44830"/>
                  </a:lnTo>
                  <a:lnTo>
                    <a:pt x="21498" y="21498"/>
                  </a:lnTo>
                  <a:lnTo>
                    <a:pt x="44830" y="5768"/>
                  </a:lnTo>
                  <a:lnTo>
                    <a:pt x="73401" y="0"/>
                  </a:lnTo>
                  <a:lnTo>
                    <a:pt x="1196798" y="0"/>
                  </a:lnTo>
                  <a:lnTo>
                    <a:pt x="1237521" y="12332"/>
                  </a:lnTo>
                  <a:lnTo>
                    <a:pt x="1264612" y="45311"/>
                  </a:lnTo>
                  <a:lnTo>
                    <a:pt x="1270199" y="73401"/>
                  </a:lnTo>
                  <a:lnTo>
                    <a:pt x="1270199" y="366998"/>
                  </a:lnTo>
                  <a:lnTo>
                    <a:pt x="1264431" y="395569"/>
                  </a:lnTo>
                  <a:lnTo>
                    <a:pt x="1248701" y="418901"/>
                  </a:lnTo>
                  <a:lnTo>
                    <a:pt x="1225369" y="434631"/>
                  </a:lnTo>
                  <a:lnTo>
                    <a:pt x="1196798" y="440399"/>
                  </a:lnTo>
                  <a:close/>
                </a:path>
              </a:pathLst>
            </a:custGeom>
            <a:solidFill>
              <a:srgbClr val="96E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29775" y="3784013"/>
              <a:ext cx="1270635" cy="440690"/>
            </a:xfrm>
            <a:custGeom>
              <a:avLst/>
              <a:gdLst/>
              <a:ahLst/>
              <a:cxnLst/>
              <a:rect l="l" t="t" r="r" b="b"/>
              <a:pathLst>
                <a:path w="1270635" h="440689">
                  <a:moveTo>
                    <a:pt x="0" y="73401"/>
                  </a:moveTo>
                  <a:lnTo>
                    <a:pt x="5768" y="44830"/>
                  </a:lnTo>
                  <a:lnTo>
                    <a:pt x="21498" y="21498"/>
                  </a:lnTo>
                  <a:lnTo>
                    <a:pt x="44830" y="5768"/>
                  </a:lnTo>
                  <a:lnTo>
                    <a:pt x="73401" y="0"/>
                  </a:lnTo>
                  <a:lnTo>
                    <a:pt x="1196798" y="0"/>
                  </a:lnTo>
                  <a:lnTo>
                    <a:pt x="1237521" y="12332"/>
                  </a:lnTo>
                  <a:lnTo>
                    <a:pt x="1264612" y="45311"/>
                  </a:lnTo>
                  <a:lnTo>
                    <a:pt x="1270199" y="73401"/>
                  </a:lnTo>
                  <a:lnTo>
                    <a:pt x="1270199" y="366998"/>
                  </a:lnTo>
                  <a:lnTo>
                    <a:pt x="1264431" y="395569"/>
                  </a:lnTo>
                  <a:lnTo>
                    <a:pt x="1248701" y="418901"/>
                  </a:lnTo>
                  <a:lnTo>
                    <a:pt x="1225369" y="434631"/>
                  </a:lnTo>
                  <a:lnTo>
                    <a:pt x="1196798" y="440399"/>
                  </a:lnTo>
                  <a:lnTo>
                    <a:pt x="73401" y="440399"/>
                  </a:lnTo>
                  <a:lnTo>
                    <a:pt x="44830" y="434631"/>
                  </a:lnTo>
                  <a:lnTo>
                    <a:pt x="21498" y="418901"/>
                  </a:lnTo>
                  <a:lnTo>
                    <a:pt x="5768" y="395569"/>
                  </a:lnTo>
                  <a:lnTo>
                    <a:pt x="0" y="366998"/>
                  </a:lnTo>
                  <a:lnTo>
                    <a:pt x="0" y="734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36350" y="3766075"/>
              <a:ext cx="2623820" cy="450850"/>
            </a:xfrm>
            <a:custGeom>
              <a:avLst/>
              <a:gdLst/>
              <a:ahLst/>
              <a:cxnLst/>
              <a:rect l="l" t="t" r="r" b="b"/>
              <a:pathLst>
                <a:path w="2623820" h="450850">
                  <a:moveTo>
                    <a:pt x="2548748" y="450299"/>
                  </a:moveTo>
                  <a:lnTo>
                    <a:pt x="75051" y="450299"/>
                  </a:lnTo>
                  <a:lnTo>
                    <a:pt x="45837" y="444402"/>
                  </a:lnTo>
                  <a:lnTo>
                    <a:pt x="21981" y="428317"/>
                  </a:lnTo>
                  <a:lnTo>
                    <a:pt x="5897" y="404462"/>
                  </a:lnTo>
                  <a:lnTo>
                    <a:pt x="0" y="375248"/>
                  </a:lnTo>
                  <a:lnTo>
                    <a:pt x="0" y="75051"/>
                  </a:lnTo>
                  <a:lnTo>
                    <a:pt x="5897" y="45837"/>
                  </a:lnTo>
                  <a:lnTo>
                    <a:pt x="21981" y="21981"/>
                  </a:lnTo>
                  <a:lnTo>
                    <a:pt x="45837" y="5897"/>
                  </a:lnTo>
                  <a:lnTo>
                    <a:pt x="75051" y="0"/>
                  </a:lnTo>
                  <a:lnTo>
                    <a:pt x="2548748" y="0"/>
                  </a:lnTo>
                  <a:lnTo>
                    <a:pt x="2590387" y="12609"/>
                  </a:lnTo>
                  <a:lnTo>
                    <a:pt x="2618087" y="46330"/>
                  </a:lnTo>
                  <a:lnTo>
                    <a:pt x="2623799" y="75051"/>
                  </a:lnTo>
                  <a:lnTo>
                    <a:pt x="2623799" y="375248"/>
                  </a:lnTo>
                  <a:lnTo>
                    <a:pt x="2617902" y="404462"/>
                  </a:lnTo>
                  <a:lnTo>
                    <a:pt x="2601817" y="428317"/>
                  </a:lnTo>
                  <a:lnTo>
                    <a:pt x="2577962" y="444402"/>
                  </a:lnTo>
                  <a:lnTo>
                    <a:pt x="2548748" y="4502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36350" y="3766075"/>
              <a:ext cx="2623820" cy="450850"/>
            </a:xfrm>
            <a:custGeom>
              <a:avLst/>
              <a:gdLst/>
              <a:ahLst/>
              <a:cxnLst/>
              <a:rect l="l" t="t" r="r" b="b"/>
              <a:pathLst>
                <a:path w="2623820" h="450850">
                  <a:moveTo>
                    <a:pt x="0" y="75051"/>
                  </a:moveTo>
                  <a:lnTo>
                    <a:pt x="5897" y="45837"/>
                  </a:lnTo>
                  <a:lnTo>
                    <a:pt x="21981" y="21981"/>
                  </a:lnTo>
                  <a:lnTo>
                    <a:pt x="45837" y="5897"/>
                  </a:lnTo>
                  <a:lnTo>
                    <a:pt x="75051" y="0"/>
                  </a:lnTo>
                  <a:lnTo>
                    <a:pt x="2548748" y="0"/>
                  </a:lnTo>
                  <a:lnTo>
                    <a:pt x="2590387" y="12609"/>
                  </a:lnTo>
                  <a:lnTo>
                    <a:pt x="2618087" y="46330"/>
                  </a:lnTo>
                  <a:lnTo>
                    <a:pt x="2623799" y="75051"/>
                  </a:lnTo>
                  <a:lnTo>
                    <a:pt x="2623799" y="375248"/>
                  </a:lnTo>
                  <a:lnTo>
                    <a:pt x="2617902" y="404462"/>
                  </a:lnTo>
                  <a:lnTo>
                    <a:pt x="2601817" y="428317"/>
                  </a:lnTo>
                  <a:lnTo>
                    <a:pt x="2577962" y="444402"/>
                  </a:lnTo>
                  <a:lnTo>
                    <a:pt x="2548748" y="450299"/>
                  </a:lnTo>
                  <a:lnTo>
                    <a:pt x="75051" y="450299"/>
                  </a:lnTo>
                  <a:lnTo>
                    <a:pt x="45837" y="444402"/>
                  </a:lnTo>
                  <a:lnTo>
                    <a:pt x="21981" y="428317"/>
                  </a:lnTo>
                  <a:lnTo>
                    <a:pt x="5897" y="404462"/>
                  </a:lnTo>
                  <a:lnTo>
                    <a:pt x="0" y="375248"/>
                  </a:lnTo>
                  <a:lnTo>
                    <a:pt x="0" y="750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010771" y="3910233"/>
            <a:ext cx="42411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48105" algn="l"/>
                <a:tab pos="3271520" algn="l"/>
              </a:tabLst>
            </a:pPr>
            <a:r>
              <a:rPr sz="1500" b="1" spc="-44" baseline="2777" dirty="0">
                <a:latin typeface="Calibri"/>
                <a:cs typeface="Calibri"/>
              </a:rPr>
              <a:t>LYCÉE	</a:t>
            </a:r>
            <a:r>
              <a:rPr sz="1000" b="1" spc="-5" dirty="0">
                <a:latin typeface="Calibri"/>
                <a:cs typeface="Calibri"/>
              </a:rPr>
              <a:t>GRANDE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ÉCOLE	</a:t>
            </a:r>
            <a:r>
              <a:rPr sz="1500" b="1" spc="-15" baseline="5555" dirty="0">
                <a:latin typeface="Calibri"/>
                <a:cs typeface="Calibri"/>
              </a:rPr>
              <a:t>ÉCOLE</a:t>
            </a:r>
            <a:r>
              <a:rPr sz="1500" b="1" spc="-37" baseline="5555" dirty="0">
                <a:latin typeface="Calibri"/>
                <a:cs typeface="Calibri"/>
              </a:rPr>
              <a:t> </a:t>
            </a:r>
            <a:r>
              <a:rPr sz="1500" b="1" spc="-15" baseline="5555" dirty="0">
                <a:latin typeface="Calibri"/>
                <a:cs typeface="Calibri"/>
              </a:rPr>
              <a:t>SPÉCIALISÉ</a:t>
            </a:r>
            <a:endParaRPr sz="1500" baseline="5555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51952" y="3348919"/>
            <a:ext cx="1201420" cy="415290"/>
            <a:chOff x="751952" y="3348919"/>
            <a:chExt cx="1201420" cy="415290"/>
          </a:xfrm>
        </p:grpSpPr>
        <p:sp>
          <p:nvSpPr>
            <p:cNvPr id="54" name="object 54"/>
            <p:cNvSpPr/>
            <p:nvPr/>
          </p:nvSpPr>
          <p:spPr>
            <a:xfrm>
              <a:off x="756714" y="3353682"/>
              <a:ext cx="1191895" cy="405765"/>
            </a:xfrm>
            <a:custGeom>
              <a:avLst/>
              <a:gdLst/>
              <a:ahLst/>
              <a:cxnLst/>
              <a:rect l="l" t="t" r="r" b="b"/>
              <a:pathLst>
                <a:path w="1191895" h="405764">
                  <a:moveTo>
                    <a:pt x="1124298" y="405599"/>
                  </a:move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8"/>
                  </a:lnTo>
                  <a:lnTo>
                    <a:pt x="19799" y="19800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124298" y="0"/>
                  </a:lnTo>
                  <a:lnTo>
                    <a:pt x="1161803" y="11357"/>
                  </a:lnTo>
                  <a:lnTo>
                    <a:pt x="1186754" y="41731"/>
                  </a:lnTo>
                  <a:lnTo>
                    <a:pt x="1191900" y="67601"/>
                  </a:lnTo>
                  <a:lnTo>
                    <a:pt x="1191900" y="337998"/>
                  </a:lnTo>
                  <a:lnTo>
                    <a:pt x="1186587" y="364312"/>
                  </a:lnTo>
                  <a:lnTo>
                    <a:pt x="1172100" y="385800"/>
                  </a:lnTo>
                  <a:lnTo>
                    <a:pt x="1150612" y="400287"/>
                  </a:lnTo>
                  <a:lnTo>
                    <a:pt x="1124298" y="4055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56714" y="3353682"/>
              <a:ext cx="1191895" cy="405765"/>
            </a:xfrm>
            <a:custGeom>
              <a:avLst/>
              <a:gdLst/>
              <a:ahLst/>
              <a:cxnLst/>
              <a:rect l="l" t="t" r="r" b="b"/>
              <a:pathLst>
                <a:path w="1191895" h="405764">
                  <a:moveTo>
                    <a:pt x="0" y="67601"/>
                  </a:moveTo>
                  <a:lnTo>
                    <a:pt x="5312" y="41288"/>
                  </a:lnTo>
                  <a:lnTo>
                    <a:pt x="19799" y="19800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124298" y="0"/>
                  </a:lnTo>
                  <a:lnTo>
                    <a:pt x="1161803" y="11357"/>
                  </a:lnTo>
                  <a:lnTo>
                    <a:pt x="1186754" y="41731"/>
                  </a:lnTo>
                  <a:lnTo>
                    <a:pt x="1191900" y="67601"/>
                  </a:lnTo>
                  <a:lnTo>
                    <a:pt x="1191900" y="337998"/>
                  </a:lnTo>
                  <a:lnTo>
                    <a:pt x="1186587" y="364312"/>
                  </a:lnTo>
                  <a:lnTo>
                    <a:pt x="1172100" y="385800"/>
                  </a:lnTo>
                  <a:lnTo>
                    <a:pt x="1150612" y="400287"/>
                  </a:lnTo>
                  <a:lnTo>
                    <a:pt x="1124298" y="405599"/>
                  </a:ln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64399" y="3462502"/>
            <a:ext cx="575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LICENCE</a:t>
            </a:r>
            <a:r>
              <a:rPr sz="1000" b="1" spc="14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498862" y="3776161"/>
            <a:ext cx="771525" cy="440690"/>
          </a:xfrm>
          <a:prstGeom prst="rect">
            <a:avLst/>
          </a:prstGeom>
          <a:solidFill>
            <a:srgbClr val="EEECE1"/>
          </a:solidFill>
          <a:ln w="9524">
            <a:solidFill>
              <a:srgbClr val="1F497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IUT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51952" y="2883861"/>
            <a:ext cx="1201420" cy="415290"/>
            <a:chOff x="751952" y="2883861"/>
            <a:chExt cx="1201420" cy="415290"/>
          </a:xfrm>
        </p:grpSpPr>
        <p:sp>
          <p:nvSpPr>
            <p:cNvPr id="59" name="object 59"/>
            <p:cNvSpPr/>
            <p:nvPr/>
          </p:nvSpPr>
          <p:spPr>
            <a:xfrm>
              <a:off x="756714" y="2888624"/>
              <a:ext cx="1191895" cy="405765"/>
            </a:xfrm>
            <a:custGeom>
              <a:avLst/>
              <a:gdLst/>
              <a:ahLst/>
              <a:cxnLst/>
              <a:rect l="l" t="t" r="r" b="b"/>
              <a:pathLst>
                <a:path w="1191895" h="405764">
                  <a:moveTo>
                    <a:pt x="1124298" y="405599"/>
                  </a:move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799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124298" y="0"/>
                  </a:lnTo>
                  <a:lnTo>
                    <a:pt x="1161803" y="11357"/>
                  </a:lnTo>
                  <a:lnTo>
                    <a:pt x="1186754" y="41731"/>
                  </a:lnTo>
                  <a:lnTo>
                    <a:pt x="1191900" y="67601"/>
                  </a:lnTo>
                  <a:lnTo>
                    <a:pt x="1191900" y="337998"/>
                  </a:lnTo>
                  <a:lnTo>
                    <a:pt x="1186587" y="364312"/>
                  </a:lnTo>
                  <a:lnTo>
                    <a:pt x="1172100" y="385799"/>
                  </a:lnTo>
                  <a:lnTo>
                    <a:pt x="1150612" y="400287"/>
                  </a:lnTo>
                  <a:lnTo>
                    <a:pt x="1124298" y="4055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6714" y="2888624"/>
              <a:ext cx="1191895" cy="405765"/>
            </a:xfrm>
            <a:custGeom>
              <a:avLst/>
              <a:gdLst/>
              <a:ahLst/>
              <a:cxnLst/>
              <a:rect l="l" t="t" r="r" b="b"/>
              <a:pathLst>
                <a:path w="1191895" h="405764">
                  <a:moveTo>
                    <a:pt x="0" y="67601"/>
                  </a:move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124298" y="0"/>
                  </a:lnTo>
                  <a:lnTo>
                    <a:pt x="1161803" y="11357"/>
                  </a:lnTo>
                  <a:lnTo>
                    <a:pt x="1186754" y="41731"/>
                  </a:lnTo>
                  <a:lnTo>
                    <a:pt x="1191900" y="67601"/>
                  </a:lnTo>
                  <a:lnTo>
                    <a:pt x="1191900" y="337998"/>
                  </a:lnTo>
                  <a:lnTo>
                    <a:pt x="1186587" y="364312"/>
                  </a:lnTo>
                  <a:lnTo>
                    <a:pt x="1172100" y="385799"/>
                  </a:lnTo>
                  <a:lnTo>
                    <a:pt x="1150612" y="400287"/>
                  </a:lnTo>
                  <a:lnTo>
                    <a:pt x="1124298" y="405599"/>
                  </a:ln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799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64399" y="2997443"/>
            <a:ext cx="575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LICENCE</a:t>
            </a:r>
            <a:r>
              <a:rPr sz="1000" b="1" spc="14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51952" y="2427312"/>
            <a:ext cx="1201420" cy="415290"/>
            <a:chOff x="751952" y="2427312"/>
            <a:chExt cx="1201420" cy="415290"/>
          </a:xfrm>
        </p:grpSpPr>
        <p:sp>
          <p:nvSpPr>
            <p:cNvPr id="63" name="object 63"/>
            <p:cNvSpPr/>
            <p:nvPr/>
          </p:nvSpPr>
          <p:spPr>
            <a:xfrm>
              <a:off x="756714" y="2432074"/>
              <a:ext cx="1191895" cy="405765"/>
            </a:xfrm>
            <a:custGeom>
              <a:avLst/>
              <a:gdLst/>
              <a:ahLst/>
              <a:cxnLst/>
              <a:rect l="l" t="t" r="r" b="b"/>
              <a:pathLst>
                <a:path w="1191895" h="405764">
                  <a:moveTo>
                    <a:pt x="1124298" y="405599"/>
                  </a:move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124298" y="0"/>
                  </a:lnTo>
                  <a:lnTo>
                    <a:pt x="1161803" y="11357"/>
                  </a:lnTo>
                  <a:lnTo>
                    <a:pt x="1186754" y="41731"/>
                  </a:lnTo>
                  <a:lnTo>
                    <a:pt x="1191900" y="67601"/>
                  </a:lnTo>
                  <a:lnTo>
                    <a:pt x="1191900" y="337998"/>
                  </a:lnTo>
                  <a:lnTo>
                    <a:pt x="1186587" y="364312"/>
                  </a:lnTo>
                  <a:lnTo>
                    <a:pt x="1172100" y="385800"/>
                  </a:lnTo>
                  <a:lnTo>
                    <a:pt x="1150612" y="400287"/>
                  </a:lnTo>
                  <a:lnTo>
                    <a:pt x="1124298" y="4055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6714" y="2432074"/>
              <a:ext cx="1191895" cy="405765"/>
            </a:xfrm>
            <a:custGeom>
              <a:avLst/>
              <a:gdLst/>
              <a:ahLst/>
              <a:cxnLst/>
              <a:rect l="l" t="t" r="r" b="b"/>
              <a:pathLst>
                <a:path w="1191895" h="405764">
                  <a:moveTo>
                    <a:pt x="0" y="67601"/>
                  </a:move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124298" y="0"/>
                  </a:lnTo>
                  <a:lnTo>
                    <a:pt x="1161803" y="11357"/>
                  </a:lnTo>
                  <a:lnTo>
                    <a:pt x="1186754" y="41731"/>
                  </a:lnTo>
                  <a:lnTo>
                    <a:pt x="1191900" y="67601"/>
                  </a:lnTo>
                  <a:lnTo>
                    <a:pt x="1191900" y="337998"/>
                  </a:lnTo>
                  <a:lnTo>
                    <a:pt x="1186587" y="364312"/>
                  </a:lnTo>
                  <a:lnTo>
                    <a:pt x="1172100" y="385800"/>
                  </a:lnTo>
                  <a:lnTo>
                    <a:pt x="1150612" y="400287"/>
                  </a:lnTo>
                  <a:lnTo>
                    <a:pt x="1124298" y="405599"/>
                  </a:ln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064399" y="2540894"/>
            <a:ext cx="575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LICENCE</a:t>
            </a:r>
            <a:r>
              <a:rPr sz="1000" b="1" spc="14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15140" y="1970762"/>
            <a:ext cx="1475105" cy="415290"/>
            <a:chOff x="615140" y="1970762"/>
            <a:chExt cx="1475105" cy="415290"/>
          </a:xfrm>
        </p:grpSpPr>
        <p:sp>
          <p:nvSpPr>
            <p:cNvPr id="67" name="object 67"/>
            <p:cNvSpPr/>
            <p:nvPr/>
          </p:nvSpPr>
          <p:spPr>
            <a:xfrm>
              <a:off x="619903" y="1975525"/>
              <a:ext cx="1465580" cy="405765"/>
            </a:xfrm>
            <a:custGeom>
              <a:avLst/>
              <a:gdLst/>
              <a:ahLst/>
              <a:cxnLst/>
              <a:rect l="l" t="t" r="r" b="b"/>
              <a:pathLst>
                <a:path w="1465580" h="405764">
                  <a:moveTo>
                    <a:pt x="1397898" y="405599"/>
                  </a:move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397898" y="0"/>
                  </a:lnTo>
                  <a:lnTo>
                    <a:pt x="1435403" y="11357"/>
                  </a:lnTo>
                  <a:lnTo>
                    <a:pt x="1460354" y="41731"/>
                  </a:lnTo>
                  <a:lnTo>
                    <a:pt x="1465499" y="67601"/>
                  </a:lnTo>
                  <a:lnTo>
                    <a:pt x="1465499" y="337998"/>
                  </a:lnTo>
                  <a:lnTo>
                    <a:pt x="1460187" y="364312"/>
                  </a:lnTo>
                  <a:lnTo>
                    <a:pt x="1445699" y="385800"/>
                  </a:lnTo>
                  <a:lnTo>
                    <a:pt x="1424212" y="400287"/>
                  </a:lnTo>
                  <a:lnTo>
                    <a:pt x="1397898" y="405599"/>
                  </a:lnTo>
                  <a:close/>
                </a:path>
              </a:pathLst>
            </a:custGeom>
            <a:solidFill>
              <a:srgbClr val="F9C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9903" y="1975525"/>
              <a:ext cx="1465580" cy="405765"/>
            </a:xfrm>
            <a:custGeom>
              <a:avLst/>
              <a:gdLst/>
              <a:ahLst/>
              <a:cxnLst/>
              <a:rect l="l" t="t" r="r" b="b"/>
              <a:pathLst>
                <a:path w="1465580" h="405764">
                  <a:moveTo>
                    <a:pt x="0" y="67601"/>
                  </a:move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397898" y="0"/>
                  </a:lnTo>
                  <a:lnTo>
                    <a:pt x="1435403" y="11357"/>
                  </a:lnTo>
                  <a:lnTo>
                    <a:pt x="1460354" y="41731"/>
                  </a:lnTo>
                  <a:lnTo>
                    <a:pt x="1465499" y="67601"/>
                  </a:lnTo>
                  <a:lnTo>
                    <a:pt x="1465499" y="337998"/>
                  </a:lnTo>
                  <a:lnTo>
                    <a:pt x="1460187" y="364312"/>
                  </a:lnTo>
                  <a:lnTo>
                    <a:pt x="1445699" y="385800"/>
                  </a:lnTo>
                  <a:lnTo>
                    <a:pt x="1424212" y="400287"/>
                  </a:lnTo>
                  <a:lnTo>
                    <a:pt x="1397898" y="405599"/>
                  </a:ln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38222" y="1998620"/>
            <a:ext cx="8293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MASTER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320"/>
              </a:lnSpc>
            </a:pPr>
            <a:r>
              <a:rPr sz="1100" b="1" dirty="0">
                <a:solidFill>
                  <a:srgbClr val="FF0000"/>
                </a:solidFill>
                <a:latin typeface="Roboto"/>
                <a:cs typeface="Roboto"/>
              </a:rPr>
              <a:t>SÉLECTION</a:t>
            </a:r>
            <a:r>
              <a:rPr sz="1100" b="1" spc="-50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900" spc="5" dirty="0">
                <a:solidFill>
                  <a:srgbClr val="FF0000"/>
                </a:solidFill>
                <a:latin typeface="Tahoma"/>
                <a:cs typeface="Tahoma"/>
              </a:rPr>
              <a:t>!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615140" y="1514213"/>
            <a:ext cx="1475105" cy="415290"/>
            <a:chOff x="615140" y="1514213"/>
            <a:chExt cx="1475105" cy="415290"/>
          </a:xfrm>
        </p:grpSpPr>
        <p:sp>
          <p:nvSpPr>
            <p:cNvPr id="71" name="object 71"/>
            <p:cNvSpPr/>
            <p:nvPr/>
          </p:nvSpPr>
          <p:spPr>
            <a:xfrm>
              <a:off x="619903" y="1518975"/>
              <a:ext cx="1465580" cy="405765"/>
            </a:xfrm>
            <a:custGeom>
              <a:avLst/>
              <a:gdLst/>
              <a:ahLst/>
              <a:cxnLst/>
              <a:rect l="l" t="t" r="r" b="b"/>
              <a:pathLst>
                <a:path w="1465580" h="405764">
                  <a:moveTo>
                    <a:pt x="1397898" y="405599"/>
                  </a:move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799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397898" y="0"/>
                  </a:lnTo>
                  <a:lnTo>
                    <a:pt x="1435403" y="11357"/>
                  </a:lnTo>
                  <a:lnTo>
                    <a:pt x="1460354" y="41731"/>
                  </a:lnTo>
                  <a:lnTo>
                    <a:pt x="1465499" y="67601"/>
                  </a:lnTo>
                  <a:lnTo>
                    <a:pt x="1465499" y="337998"/>
                  </a:lnTo>
                  <a:lnTo>
                    <a:pt x="1460187" y="364312"/>
                  </a:lnTo>
                  <a:lnTo>
                    <a:pt x="1445699" y="385799"/>
                  </a:lnTo>
                  <a:lnTo>
                    <a:pt x="1424212" y="400287"/>
                  </a:lnTo>
                  <a:lnTo>
                    <a:pt x="1397898" y="4055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9903" y="1518975"/>
              <a:ext cx="1465580" cy="405765"/>
            </a:xfrm>
            <a:custGeom>
              <a:avLst/>
              <a:gdLst/>
              <a:ahLst/>
              <a:cxnLst/>
              <a:rect l="l" t="t" r="r" b="b"/>
              <a:pathLst>
                <a:path w="1465580" h="405764">
                  <a:moveTo>
                    <a:pt x="0" y="67601"/>
                  </a:move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397898" y="0"/>
                  </a:lnTo>
                  <a:lnTo>
                    <a:pt x="1435403" y="11357"/>
                  </a:lnTo>
                  <a:lnTo>
                    <a:pt x="1460354" y="41731"/>
                  </a:lnTo>
                  <a:lnTo>
                    <a:pt x="1465499" y="67601"/>
                  </a:lnTo>
                  <a:lnTo>
                    <a:pt x="1465499" y="337998"/>
                  </a:lnTo>
                  <a:lnTo>
                    <a:pt x="1460187" y="364312"/>
                  </a:lnTo>
                  <a:lnTo>
                    <a:pt x="1445699" y="385799"/>
                  </a:lnTo>
                  <a:lnTo>
                    <a:pt x="1424212" y="400287"/>
                  </a:lnTo>
                  <a:lnTo>
                    <a:pt x="1397898" y="405599"/>
                  </a:ln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799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071981" y="1627795"/>
            <a:ext cx="561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MA</a:t>
            </a:r>
            <a:r>
              <a:rPr sz="1000" b="1" spc="-10" dirty="0">
                <a:latin typeface="Calibri"/>
                <a:cs typeface="Calibri"/>
              </a:rPr>
              <a:t>S</a:t>
            </a:r>
            <a:r>
              <a:rPr sz="1000" b="1" spc="-5" dirty="0">
                <a:latin typeface="Calibri"/>
                <a:cs typeface="Calibri"/>
              </a:rPr>
              <a:t>TE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615165" y="1057634"/>
            <a:ext cx="1475105" cy="415290"/>
            <a:chOff x="615165" y="1057634"/>
            <a:chExt cx="1475105" cy="415290"/>
          </a:xfrm>
        </p:grpSpPr>
        <p:sp>
          <p:nvSpPr>
            <p:cNvPr id="75" name="object 75"/>
            <p:cNvSpPr/>
            <p:nvPr/>
          </p:nvSpPr>
          <p:spPr>
            <a:xfrm>
              <a:off x="619928" y="1062396"/>
              <a:ext cx="1465580" cy="405765"/>
            </a:xfrm>
            <a:custGeom>
              <a:avLst/>
              <a:gdLst/>
              <a:ahLst/>
              <a:cxnLst/>
              <a:rect l="l" t="t" r="r" b="b"/>
              <a:pathLst>
                <a:path w="1465580" h="405765">
                  <a:moveTo>
                    <a:pt x="1397898" y="405599"/>
                  </a:move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397898" y="0"/>
                  </a:lnTo>
                  <a:lnTo>
                    <a:pt x="1435403" y="11357"/>
                  </a:lnTo>
                  <a:lnTo>
                    <a:pt x="1460354" y="41731"/>
                  </a:lnTo>
                  <a:lnTo>
                    <a:pt x="1465499" y="67601"/>
                  </a:lnTo>
                  <a:lnTo>
                    <a:pt x="1465499" y="337998"/>
                  </a:lnTo>
                  <a:lnTo>
                    <a:pt x="1460187" y="364312"/>
                  </a:lnTo>
                  <a:lnTo>
                    <a:pt x="1445699" y="385800"/>
                  </a:lnTo>
                  <a:lnTo>
                    <a:pt x="1424212" y="400287"/>
                  </a:lnTo>
                  <a:lnTo>
                    <a:pt x="1397898" y="4055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9928" y="1062396"/>
              <a:ext cx="1465580" cy="405765"/>
            </a:xfrm>
            <a:custGeom>
              <a:avLst/>
              <a:gdLst/>
              <a:ahLst/>
              <a:cxnLst/>
              <a:rect l="l" t="t" r="r" b="b"/>
              <a:pathLst>
                <a:path w="1465580" h="405765">
                  <a:moveTo>
                    <a:pt x="0" y="67601"/>
                  </a:move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397898" y="0"/>
                  </a:lnTo>
                  <a:lnTo>
                    <a:pt x="1435403" y="11357"/>
                  </a:lnTo>
                  <a:lnTo>
                    <a:pt x="1460354" y="41731"/>
                  </a:lnTo>
                  <a:lnTo>
                    <a:pt x="1465499" y="67601"/>
                  </a:lnTo>
                  <a:lnTo>
                    <a:pt x="1465499" y="337998"/>
                  </a:lnTo>
                  <a:lnTo>
                    <a:pt x="1460187" y="364312"/>
                  </a:lnTo>
                  <a:lnTo>
                    <a:pt x="1445699" y="385800"/>
                  </a:lnTo>
                  <a:lnTo>
                    <a:pt x="1424212" y="400287"/>
                  </a:lnTo>
                  <a:lnTo>
                    <a:pt x="1397898" y="405599"/>
                  </a:ln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177199" y="1171216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THESE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15140" y="601063"/>
            <a:ext cx="1475105" cy="415290"/>
            <a:chOff x="615140" y="601063"/>
            <a:chExt cx="1475105" cy="415290"/>
          </a:xfrm>
        </p:grpSpPr>
        <p:sp>
          <p:nvSpPr>
            <p:cNvPr id="79" name="object 79"/>
            <p:cNvSpPr/>
            <p:nvPr/>
          </p:nvSpPr>
          <p:spPr>
            <a:xfrm>
              <a:off x="619903" y="605826"/>
              <a:ext cx="1465580" cy="405765"/>
            </a:xfrm>
            <a:custGeom>
              <a:avLst/>
              <a:gdLst/>
              <a:ahLst/>
              <a:cxnLst/>
              <a:rect l="l" t="t" r="r" b="b"/>
              <a:pathLst>
                <a:path w="1465580" h="405765">
                  <a:moveTo>
                    <a:pt x="1397898" y="405599"/>
                  </a:move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799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397898" y="0"/>
                  </a:lnTo>
                  <a:lnTo>
                    <a:pt x="1435403" y="11357"/>
                  </a:lnTo>
                  <a:lnTo>
                    <a:pt x="1460354" y="41731"/>
                  </a:lnTo>
                  <a:lnTo>
                    <a:pt x="1465499" y="67601"/>
                  </a:lnTo>
                  <a:lnTo>
                    <a:pt x="1465499" y="337998"/>
                  </a:lnTo>
                  <a:lnTo>
                    <a:pt x="1460187" y="364312"/>
                  </a:lnTo>
                  <a:lnTo>
                    <a:pt x="1445699" y="385799"/>
                  </a:lnTo>
                  <a:lnTo>
                    <a:pt x="1424212" y="400287"/>
                  </a:lnTo>
                  <a:lnTo>
                    <a:pt x="1397898" y="4055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9903" y="605826"/>
              <a:ext cx="1465580" cy="405765"/>
            </a:xfrm>
            <a:custGeom>
              <a:avLst/>
              <a:gdLst/>
              <a:ahLst/>
              <a:cxnLst/>
              <a:rect l="l" t="t" r="r" b="b"/>
              <a:pathLst>
                <a:path w="1465580" h="405765">
                  <a:moveTo>
                    <a:pt x="0" y="67601"/>
                  </a:move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397898" y="0"/>
                  </a:lnTo>
                  <a:lnTo>
                    <a:pt x="1435403" y="11357"/>
                  </a:lnTo>
                  <a:lnTo>
                    <a:pt x="1460354" y="41731"/>
                  </a:lnTo>
                  <a:lnTo>
                    <a:pt x="1465499" y="67601"/>
                  </a:lnTo>
                  <a:lnTo>
                    <a:pt x="1465499" y="337998"/>
                  </a:lnTo>
                  <a:lnTo>
                    <a:pt x="1460187" y="364312"/>
                  </a:lnTo>
                  <a:lnTo>
                    <a:pt x="1445699" y="385799"/>
                  </a:lnTo>
                  <a:lnTo>
                    <a:pt x="1424212" y="400287"/>
                  </a:lnTo>
                  <a:lnTo>
                    <a:pt x="1397898" y="405599"/>
                  </a:ln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799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177174" y="714645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THESE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15165" y="144504"/>
            <a:ext cx="1475105" cy="415290"/>
            <a:chOff x="615165" y="144504"/>
            <a:chExt cx="1475105" cy="415290"/>
          </a:xfrm>
        </p:grpSpPr>
        <p:sp>
          <p:nvSpPr>
            <p:cNvPr id="83" name="object 83"/>
            <p:cNvSpPr/>
            <p:nvPr/>
          </p:nvSpPr>
          <p:spPr>
            <a:xfrm>
              <a:off x="619928" y="149266"/>
              <a:ext cx="1465580" cy="405765"/>
            </a:xfrm>
            <a:custGeom>
              <a:avLst/>
              <a:gdLst/>
              <a:ahLst/>
              <a:cxnLst/>
              <a:rect l="l" t="t" r="r" b="b"/>
              <a:pathLst>
                <a:path w="1465580" h="405765">
                  <a:moveTo>
                    <a:pt x="1397898" y="405600"/>
                  </a:moveTo>
                  <a:lnTo>
                    <a:pt x="67601" y="405600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397898" y="0"/>
                  </a:lnTo>
                  <a:lnTo>
                    <a:pt x="1435403" y="11357"/>
                  </a:lnTo>
                  <a:lnTo>
                    <a:pt x="1460354" y="41731"/>
                  </a:lnTo>
                  <a:lnTo>
                    <a:pt x="1465499" y="67601"/>
                  </a:lnTo>
                  <a:lnTo>
                    <a:pt x="1465499" y="337998"/>
                  </a:lnTo>
                  <a:lnTo>
                    <a:pt x="1460187" y="364312"/>
                  </a:lnTo>
                  <a:lnTo>
                    <a:pt x="1445699" y="385800"/>
                  </a:lnTo>
                  <a:lnTo>
                    <a:pt x="1424212" y="400287"/>
                  </a:lnTo>
                  <a:lnTo>
                    <a:pt x="1397898" y="405600"/>
                  </a:lnTo>
                  <a:close/>
                </a:path>
              </a:pathLst>
            </a:custGeom>
            <a:solidFill>
              <a:srgbClr val="E19B0B">
                <a:alpha val="76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19928" y="149266"/>
              <a:ext cx="1465580" cy="405765"/>
            </a:xfrm>
            <a:custGeom>
              <a:avLst/>
              <a:gdLst/>
              <a:ahLst/>
              <a:cxnLst/>
              <a:rect l="l" t="t" r="r" b="b"/>
              <a:pathLst>
                <a:path w="1465580" h="405765">
                  <a:moveTo>
                    <a:pt x="0" y="67601"/>
                  </a:move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397898" y="0"/>
                  </a:lnTo>
                  <a:lnTo>
                    <a:pt x="1435403" y="11357"/>
                  </a:lnTo>
                  <a:lnTo>
                    <a:pt x="1460354" y="41731"/>
                  </a:lnTo>
                  <a:lnTo>
                    <a:pt x="1465499" y="67601"/>
                  </a:lnTo>
                  <a:lnTo>
                    <a:pt x="1465499" y="337998"/>
                  </a:lnTo>
                  <a:lnTo>
                    <a:pt x="1460187" y="364312"/>
                  </a:lnTo>
                  <a:lnTo>
                    <a:pt x="1445699" y="385800"/>
                  </a:lnTo>
                  <a:lnTo>
                    <a:pt x="1424212" y="400287"/>
                  </a:lnTo>
                  <a:lnTo>
                    <a:pt x="1397898" y="405600"/>
                  </a:lnTo>
                  <a:lnTo>
                    <a:pt x="67601" y="405600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049817" y="258086"/>
            <a:ext cx="605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Calibri"/>
                <a:cs typeface="Calibri"/>
              </a:rPr>
              <a:t>DOCTORAT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2004438" y="3362292"/>
            <a:ext cx="499745" cy="396240"/>
            <a:chOff x="2004438" y="3362292"/>
            <a:chExt cx="499745" cy="396240"/>
          </a:xfrm>
        </p:grpSpPr>
        <p:sp>
          <p:nvSpPr>
            <p:cNvPr id="87" name="object 87"/>
            <p:cNvSpPr/>
            <p:nvPr/>
          </p:nvSpPr>
          <p:spPr>
            <a:xfrm>
              <a:off x="2009201" y="3367054"/>
              <a:ext cx="490220" cy="386715"/>
            </a:xfrm>
            <a:custGeom>
              <a:avLst/>
              <a:gdLst/>
              <a:ahLst/>
              <a:cxnLst/>
              <a:rect l="l" t="t" r="r" b="b"/>
              <a:pathLst>
                <a:path w="490219" h="386714">
                  <a:moveTo>
                    <a:pt x="425148" y="386699"/>
                  </a:moveTo>
                  <a:lnTo>
                    <a:pt x="64450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4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0" y="0"/>
                  </a:lnTo>
                  <a:lnTo>
                    <a:pt x="425148" y="0"/>
                  </a:lnTo>
                  <a:lnTo>
                    <a:pt x="470722" y="18877"/>
                  </a:lnTo>
                  <a:lnTo>
                    <a:pt x="489599" y="64451"/>
                  </a:lnTo>
                  <a:lnTo>
                    <a:pt x="489599" y="322248"/>
                  </a:lnTo>
                  <a:lnTo>
                    <a:pt x="484535" y="347336"/>
                  </a:lnTo>
                  <a:lnTo>
                    <a:pt x="470722" y="367822"/>
                  </a:lnTo>
                  <a:lnTo>
                    <a:pt x="450235" y="381635"/>
                  </a:lnTo>
                  <a:lnTo>
                    <a:pt x="425148" y="386699"/>
                  </a:lnTo>
                  <a:close/>
                </a:path>
              </a:pathLst>
            </a:custGeom>
            <a:solidFill>
              <a:srgbClr val="FF9B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09201" y="3367054"/>
              <a:ext cx="490220" cy="386715"/>
            </a:xfrm>
            <a:custGeom>
              <a:avLst/>
              <a:gdLst/>
              <a:ahLst/>
              <a:cxnLst/>
              <a:rect l="l" t="t" r="r" b="b"/>
              <a:pathLst>
                <a:path w="490219" h="386714">
                  <a:moveTo>
                    <a:pt x="0" y="64451"/>
                  </a:moveTo>
                  <a:lnTo>
                    <a:pt x="5064" y="39364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0" y="0"/>
                  </a:lnTo>
                  <a:lnTo>
                    <a:pt x="425148" y="0"/>
                  </a:lnTo>
                  <a:lnTo>
                    <a:pt x="470722" y="18877"/>
                  </a:lnTo>
                  <a:lnTo>
                    <a:pt x="489599" y="64451"/>
                  </a:lnTo>
                  <a:lnTo>
                    <a:pt x="489599" y="322248"/>
                  </a:lnTo>
                  <a:lnTo>
                    <a:pt x="484535" y="347336"/>
                  </a:lnTo>
                  <a:lnTo>
                    <a:pt x="470722" y="367822"/>
                  </a:lnTo>
                  <a:lnTo>
                    <a:pt x="450235" y="381635"/>
                  </a:lnTo>
                  <a:lnTo>
                    <a:pt x="425148" y="386699"/>
                  </a:lnTo>
                  <a:lnTo>
                    <a:pt x="64450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2132853" y="3390225"/>
            <a:ext cx="242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BUT  </a:t>
            </a:r>
            <a:r>
              <a:rPr sz="1000" b="1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2004438" y="2902193"/>
            <a:ext cx="499745" cy="396240"/>
            <a:chOff x="2004438" y="2902193"/>
            <a:chExt cx="499745" cy="396240"/>
          </a:xfrm>
        </p:grpSpPr>
        <p:sp>
          <p:nvSpPr>
            <p:cNvPr id="91" name="object 91"/>
            <p:cNvSpPr/>
            <p:nvPr/>
          </p:nvSpPr>
          <p:spPr>
            <a:xfrm>
              <a:off x="2009201" y="2906956"/>
              <a:ext cx="490220" cy="386715"/>
            </a:xfrm>
            <a:custGeom>
              <a:avLst/>
              <a:gdLst/>
              <a:ahLst/>
              <a:cxnLst/>
              <a:rect l="l" t="t" r="r" b="b"/>
              <a:pathLst>
                <a:path w="490219" h="386714">
                  <a:moveTo>
                    <a:pt x="425148" y="386700"/>
                  </a:moveTo>
                  <a:lnTo>
                    <a:pt x="64450" y="386700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0" y="0"/>
                  </a:lnTo>
                  <a:lnTo>
                    <a:pt x="425148" y="0"/>
                  </a:lnTo>
                  <a:lnTo>
                    <a:pt x="470722" y="18877"/>
                  </a:lnTo>
                  <a:lnTo>
                    <a:pt x="489599" y="64451"/>
                  </a:lnTo>
                  <a:lnTo>
                    <a:pt x="489599" y="322248"/>
                  </a:lnTo>
                  <a:lnTo>
                    <a:pt x="484535" y="347336"/>
                  </a:lnTo>
                  <a:lnTo>
                    <a:pt x="470722" y="367822"/>
                  </a:lnTo>
                  <a:lnTo>
                    <a:pt x="450235" y="381635"/>
                  </a:lnTo>
                  <a:lnTo>
                    <a:pt x="425148" y="386700"/>
                  </a:lnTo>
                  <a:close/>
                </a:path>
              </a:pathLst>
            </a:custGeom>
            <a:solidFill>
              <a:srgbClr val="FF9B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09201" y="2906956"/>
              <a:ext cx="490220" cy="386715"/>
            </a:xfrm>
            <a:custGeom>
              <a:avLst/>
              <a:gdLst/>
              <a:ahLst/>
              <a:cxnLst/>
              <a:rect l="l" t="t" r="r" b="b"/>
              <a:pathLst>
                <a:path w="490219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0" y="0"/>
                  </a:lnTo>
                  <a:lnTo>
                    <a:pt x="425148" y="0"/>
                  </a:lnTo>
                  <a:lnTo>
                    <a:pt x="470722" y="18877"/>
                  </a:lnTo>
                  <a:lnTo>
                    <a:pt x="489599" y="64451"/>
                  </a:lnTo>
                  <a:lnTo>
                    <a:pt x="489599" y="322248"/>
                  </a:lnTo>
                  <a:lnTo>
                    <a:pt x="484535" y="347336"/>
                  </a:lnTo>
                  <a:lnTo>
                    <a:pt x="470722" y="367822"/>
                  </a:lnTo>
                  <a:lnTo>
                    <a:pt x="450235" y="381635"/>
                  </a:lnTo>
                  <a:lnTo>
                    <a:pt x="425148" y="386700"/>
                  </a:lnTo>
                  <a:lnTo>
                    <a:pt x="64450" y="386700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2132853" y="2930126"/>
            <a:ext cx="242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BUT  </a:t>
            </a:r>
            <a:r>
              <a:rPr sz="1000" b="1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004438" y="2445955"/>
            <a:ext cx="499745" cy="396240"/>
            <a:chOff x="2004438" y="2445955"/>
            <a:chExt cx="499745" cy="396240"/>
          </a:xfrm>
        </p:grpSpPr>
        <p:sp>
          <p:nvSpPr>
            <p:cNvPr id="95" name="object 95"/>
            <p:cNvSpPr/>
            <p:nvPr/>
          </p:nvSpPr>
          <p:spPr>
            <a:xfrm>
              <a:off x="2009201" y="2450718"/>
              <a:ext cx="490220" cy="386715"/>
            </a:xfrm>
            <a:custGeom>
              <a:avLst/>
              <a:gdLst/>
              <a:ahLst/>
              <a:cxnLst/>
              <a:rect l="l" t="t" r="r" b="b"/>
              <a:pathLst>
                <a:path w="490219" h="386714">
                  <a:moveTo>
                    <a:pt x="425148" y="386699"/>
                  </a:moveTo>
                  <a:lnTo>
                    <a:pt x="64450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5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0" y="0"/>
                  </a:lnTo>
                  <a:lnTo>
                    <a:pt x="425148" y="0"/>
                  </a:lnTo>
                  <a:lnTo>
                    <a:pt x="470722" y="18877"/>
                  </a:lnTo>
                  <a:lnTo>
                    <a:pt x="489599" y="64451"/>
                  </a:lnTo>
                  <a:lnTo>
                    <a:pt x="489599" y="322248"/>
                  </a:lnTo>
                  <a:lnTo>
                    <a:pt x="484535" y="347335"/>
                  </a:lnTo>
                  <a:lnTo>
                    <a:pt x="470722" y="367822"/>
                  </a:lnTo>
                  <a:lnTo>
                    <a:pt x="450235" y="381635"/>
                  </a:lnTo>
                  <a:lnTo>
                    <a:pt x="425148" y="3866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009201" y="2450718"/>
              <a:ext cx="490220" cy="386715"/>
            </a:xfrm>
            <a:custGeom>
              <a:avLst/>
              <a:gdLst/>
              <a:ahLst/>
              <a:cxnLst/>
              <a:rect l="l" t="t" r="r" b="b"/>
              <a:pathLst>
                <a:path w="490219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0" y="0"/>
                  </a:lnTo>
                  <a:lnTo>
                    <a:pt x="425148" y="0"/>
                  </a:lnTo>
                  <a:lnTo>
                    <a:pt x="470722" y="18877"/>
                  </a:lnTo>
                  <a:lnTo>
                    <a:pt x="489599" y="64451"/>
                  </a:lnTo>
                  <a:lnTo>
                    <a:pt x="489599" y="322248"/>
                  </a:lnTo>
                  <a:lnTo>
                    <a:pt x="484535" y="347335"/>
                  </a:lnTo>
                  <a:lnTo>
                    <a:pt x="470722" y="367822"/>
                  </a:lnTo>
                  <a:lnTo>
                    <a:pt x="450235" y="381635"/>
                  </a:lnTo>
                  <a:lnTo>
                    <a:pt x="425148" y="386699"/>
                  </a:lnTo>
                  <a:lnTo>
                    <a:pt x="64450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5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2132853" y="2473887"/>
            <a:ext cx="242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BUT  </a:t>
            </a:r>
            <a:r>
              <a:rPr sz="1000" b="1" dirty="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2568491" y="3360372"/>
            <a:ext cx="706755" cy="396240"/>
            <a:chOff x="2568491" y="3360372"/>
            <a:chExt cx="706755" cy="396240"/>
          </a:xfrm>
        </p:grpSpPr>
        <p:sp>
          <p:nvSpPr>
            <p:cNvPr id="99" name="object 99"/>
            <p:cNvSpPr/>
            <p:nvPr/>
          </p:nvSpPr>
          <p:spPr>
            <a:xfrm>
              <a:off x="2573254" y="3365134"/>
              <a:ext cx="697230" cy="386715"/>
            </a:xfrm>
            <a:custGeom>
              <a:avLst/>
              <a:gdLst/>
              <a:ahLst/>
              <a:cxnLst/>
              <a:rect l="l" t="t" r="r" b="b"/>
              <a:pathLst>
                <a:path w="697229" h="386714">
                  <a:moveTo>
                    <a:pt x="632448" y="386699"/>
                  </a:move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632448" y="0"/>
                  </a:lnTo>
                  <a:lnTo>
                    <a:pt x="678022" y="18877"/>
                  </a:lnTo>
                  <a:lnTo>
                    <a:pt x="696899" y="64451"/>
                  </a:lnTo>
                  <a:lnTo>
                    <a:pt x="696899" y="322248"/>
                  </a:lnTo>
                  <a:lnTo>
                    <a:pt x="691835" y="347336"/>
                  </a:lnTo>
                  <a:lnTo>
                    <a:pt x="678022" y="367822"/>
                  </a:lnTo>
                  <a:lnTo>
                    <a:pt x="657536" y="381635"/>
                  </a:lnTo>
                  <a:lnTo>
                    <a:pt x="632448" y="3866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73254" y="3365134"/>
              <a:ext cx="697230" cy="386715"/>
            </a:xfrm>
            <a:custGeom>
              <a:avLst/>
              <a:gdLst/>
              <a:ahLst/>
              <a:cxnLst/>
              <a:rect l="l" t="t" r="r" b="b"/>
              <a:pathLst>
                <a:path w="697229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632448" y="0"/>
                  </a:lnTo>
                  <a:lnTo>
                    <a:pt x="678022" y="18877"/>
                  </a:lnTo>
                  <a:lnTo>
                    <a:pt x="696899" y="64451"/>
                  </a:lnTo>
                  <a:lnTo>
                    <a:pt x="696899" y="322248"/>
                  </a:lnTo>
                  <a:lnTo>
                    <a:pt x="691835" y="347336"/>
                  </a:lnTo>
                  <a:lnTo>
                    <a:pt x="678022" y="367822"/>
                  </a:lnTo>
                  <a:lnTo>
                    <a:pt x="657536" y="381635"/>
                  </a:lnTo>
                  <a:lnTo>
                    <a:pt x="632448" y="386699"/>
                  </a:ln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2689258" y="3464505"/>
            <a:ext cx="4654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DEU</a:t>
            </a:r>
            <a:r>
              <a:rPr sz="1000" b="1" spc="-10" dirty="0">
                <a:latin typeface="Calibri"/>
                <a:cs typeface="Calibri"/>
              </a:rPr>
              <a:t>S</a:t>
            </a:r>
            <a:r>
              <a:rPr sz="1000" b="1" dirty="0">
                <a:latin typeface="Calibri"/>
                <a:cs typeface="Calibri"/>
              </a:rPr>
              <a:t>T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2568491" y="2900248"/>
            <a:ext cx="706755" cy="396240"/>
            <a:chOff x="2568491" y="2900248"/>
            <a:chExt cx="706755" cy="396240"/>
          </a:xfrm>
        </p:grpSpPr>
        <p:sp>
          <p:nvSpPr>
            <p:cNvPr id="103" name="object 103"/>
            <p:cNvSpPr/>
            <p:nvPr/>
          </p:nvSpPr>
          <p:spPr>
            <a:xfrm>
              <a:off x="2573254" y="2905011"/>
              <a:ext cx="697230" cy="386715"/>
            </a:xfrm>
            <a:custGeom>
              <a:avLst/>
              <a:gdLst/>
              <a:ahLst/>
              <a:cxnLst/>
              <a:rect l="l" t="t" r="r" b="b"/>
              <a:pathLst>
                <a:path w="697229" h="386714">
                  <a:moveTo>
                    <a:pt x="632448" y="386699"/>
                  </a:move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632448" y="0"/>
                  </a:lnTo>
                  <a:lnTo>
                    <a:pt x="678022" y="18877"/>
                  </a:lnTo>
                  <a:lnTo>
                    <a:pt x="696899" y="64451"/>
                  </a:lnTo>
                  <a:lnTo>
                    <a:pt x="696899" y="322248"/>
                  </a:lnTo>
                  <a:lnTo>
                    <a:pt x="691835" y="347336"/>
                  </a:lnTo>
                  <a:lnTo>
                    <a:pt x="678022" y="367822"/>
                  </a:lnTo>
                  <a:lnTo>
                    <a:pt x="657536" y="381635"/>
                  </a:lnTo>
                  <a:lnTo>
                    <a:pt x="632448" y="3866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73254" y="2905011"/>
              <a:ext cx="697230" cy="386715"/>
            </a:xfrm>
            <a:custGeom>
              <a:avLst/>
              <a:gdLst/>
              <a:ahLst/>
              <a:cxnLst/>
              <a:rect l="l" t="t" r="r" b="b"/>
              <a:pathLst>
                <a:path w="697229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632448" y="0"/>
                  </a:lnTo>
                  <a:lnTo>
                    <a:pt x="678022" y="18877"/>
                  </a:lnTo>
                  <a:lnTo>
                    <a:pt x="696899" y="64451"/>
                  </a:lnTo>
                  <a:lnTo>
                    <a:pt x="696899" y="322248"/>
                  </a:lnTo>
                  <a:lnTo>
                    <a:pt x="691835" y="347336"/>
                  </a:lnTo>
                  <a:lnTo>
                    <a:pt x="678022" y="367822"/>
                  </a:lnTo>
                  <a:lnTo>
                    <a:pt x="657536" y="381635"/>
                  </a:lnTo>
                  <a:lnTo>
                    <a:pt x="632448" y="386699"/>
                  </a:ln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3339834" y="3352848"/>
            <a:ext cx="503555" cy="396240"/>
            <a:chOff x="3339834" y="3352848"/>
            <a:chExt cx="503555" cy="396240"/>
          </a:xfrm>
        </p:grpSpPr>
        <p:sp>
          <p:nvSpPr>
            <p:cNvPr id="106" name="object 106"/>
            <p:cNvSpPr/>
            <p:nvPr/>
          </p:nvSpPr>
          <p:spPr>
            <a:xfrm>
              <a:off x="3344597" y="3357610"/>
              <a:ext cx="494030" cy="386715"/>
            </a:xfrm>
            <a:custGeom>
              <a:avLst/>
              <a:gdLst/>
              <a:ahLst/>
              <a:cxnLst/>
              <a:rect l="l" t="t" r="r" b="b"/>
              <a:pathLst>
                <a:path w="494029" h="386714">
                  <a:moveTo>
                    <a:pt x="429048" y="386699"/>
                  </a:move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429048" y="0"/>
                  </a:lnTo>
                  <a:lnTo>
                    <a:pt x="474622" y="18877"/>
                  </a:lnTo>
                  <a:lnTo>
                    <a:pt x="493499" y="64451"/>
                  </a:lnTo>
                  <a:lnTo>
                    <a:pt x="493499" y="322248"/>
                  </a:lnTo>
                  <a:lnTo>
                    <a:pt x="488435" y="347336"/>
                  </a:lnTo>
                  <a:lnTo>
                    <a:pt x="474622" y="367822"/>
                  </a:lnTo>
                  <a:lnTo>
                    <a:pt x="454136" y="381635"/>
                  </a:lnTo>
                  <a:lnTo>
                    <a:pt x="429048" y="3866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344597" y="3357610"/>
              <a:ext cx="494030" cy="386715"/>
            </a:xfrm>
            <a:custGeom>
              <a:avLst/>
              <a:gdLst/>
              <a:ahLst/>
              <a:cxnLst/>
              <a:rect l="l" t="t" r="r" b="b"/>
              <a:pathLst>
                <a:path w="494029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429048" y="0"/>
                  </a:lnTo>
                  <a:lnTo>
                    <a:pt x="474622" y="18877"/>
                  </a:lnTo>
                  <a:lnTo>
                    <a:pt x="493499" y="64451"/>
                  </a:lnTo>
                  <a:lnTo>
                    <a:pt x="493499" y="322248"/>
                  </a:lnTo>
                  <a:lnTo>
                    <a:pt x="488435" y="347336"/>
                  </a:lnTo>
                  <a:lnTo>
                    <a:pt x="474622" y="367822"/>
                  </a:lnTo>
                  <a:lnTo>
                    <a:pt x="454136" y="381635"/>
                  </a:lnTo>
                  <a:lnTo>
                    <a:pt x="429048" y="386699"/>
                  </a:ln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3451170" y="3456980"/>
            <a:ext cx="309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latin typeface="Calibri"/>
                <a:cs typeface="Calibri"/>
              </a:rPr>
              <a:t>B</a:t>
            </a:r>
            <a:r>
              <a:rPr sz="1000" b="1" spc="-5" dirty="0">
                <a:latin typeface="Calibri"/>
                <a:cs typeface="Calibri"/>
              </a:rPr>
              <a:t>T</a:t>
            </a:r>
            <a:r>
              <a:rPr sz="1000" b="1" dirty="0">
                <a:latin typeface="Calibri"/>
                <a:cs typeface="Calibri"/>
              </a:rPr>
              <a:t>S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3339834" y="2896504"/>
            <a:ext cx="503555" cy="396240"/>
            <a:chOff x="3339834" y="2896504"/>
            <a:chExt cx="503555" cy="396240"/>
          </a:xfrm>
        </p:grpSpPr>
        <p:sp>
          <p:nvSpPr>
            <p:cNvPr id="110" name="object 110"/>
            <p:cNvSpPr/>
            <p:nvPr/>
          </p:nvSpPr>
          <p:spPr>
            <a:xfrm>
              <a:off x="3344597" y="2901267"/>
              <a:ext cx="494030" cy="386715"/>
            </a:xfrm>
            <a:custGeom>
              <a:avLst/>
              <a:gdLst/>
              <a:ahLst/>
              <a:cxnLst/>
              <a:rect l="l" t="t" r="r" b="b"/>
              <a:pathLst>
                <a:path w="494029" h="386714">
                  <a:moveTo>
                    <a:pt x="429048" y="386700"/>
                  </a:moveTo>
                  <a:lnTo>
                    <a:pt x="64451" y="386700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429048" y="0"/>
                  </a:lnTo>
                  <a:lnTo>
                    <a:pt x="474622" y="18877"/>
                  </a:lnTo>
                  <a:lnTo>
                    <a:pt x="493499" y="64451"/>
                  </a:lnTo>
                  <a:lnTo>
                    <a:pt x="493499" y="322248"/>
                  </a:lnTo>
                  <a:lnTo>
                    <a:pt x="488435" y="347336"/>
                  </a:lnTo>
                  <a:lnTo>
                    <a:pt x="474622" y="367822"/>
                  </a:lnTo>
                  <a:lnTo>
                    <a:pt x="454136" y="381635"/>
                  </a:lnTo>
                  <a:lnTo>
                    <a:pt x="429048" y="38670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344597" y="2901267"/>
              <a:ext cx="494030" cy="386715"/>
            </a:xfrm>
            <a:custGeom>
              <a:avLst/>
              <a:gdLst/>
              <a:ahLst/>
              <a:cxnLst/>
              <a:rect l="l" t="t" r="r" b="b"/>
              <a:pathLst>
                <a:path w="494029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429048" y="0"/>
                  </a:lnTo>
                  <a:lnTo>
                    <a:pt x="474622" y="18877"/>
                  </a:lnTo>
                  <a:lnTo>
                    <a:pt x="493499" y="64451"/>
                  </a:lnTo>
                  <a:lnTo>
                    <a:pt x="493499" y="322248"/>
                  </a:lnTo>
                  <a:lnTo>
                    <a:pt x="488435" y="347336"/>
                  </a:lnTo>
                  <a:lnTo>
                    <a:pt x="474622" y="367822"/>
                  </a:lnTo>
                  <a:lnTo>
                    <a:pt x="454136" y="381635"/>
                  </a:lnTo>
                  <a:lnTo>
                    <a:pt x="429048" y="386700"/>
                  </a:lnTo>
                  <a:lnTo>
                    <a:pt x="64451" y="386700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2568491" y="2440125"/>
            <a:ext cx="1162050" cy="396240"/>
            <a:chOff x="2568491" y="2440125"/>
            <a:chExt cx="1162050" cy="396240"/>
          </a:xfrm>
        </p:grpSpPr>
        <p:sp>
          <p:nvSpPr>
            <p:cNvPr id="113" name="object 113"/>
            <p:cNvSpPr/>
            <p:nvPr/>
          </p:nvSpPr>
          <p:spPr>
            <a:xfrm>
              <a:off x="2573254" y="2444887"/>
              <a:ext cx="1152525" cy="386715"/>
            </a:xfrm>
            <a:custGeom>
              <a:avLst/>
              <a:gdLst/>
              <a:ahLst/>
              <a:cxnLst/>
              <a:rect l="l" t="t" r="r" b="b"/>
              <a:pathLst>
                <a:path w="1152525" h="386714">
                  <a:moveTo>
                    <a:pt x="1087548" y="386699"/>
                  </a:move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5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1087548" y="0"/>
                  </a:lnTo>
                  <a:lnTo>
                    <a:pt x="1133122" y="18877"/>
                  </a:lnTo>
                  <a:lnTo>
                    <a:pt x="1151999" y="64451"/>
                  </a:lnTo>
                  <a:lnTo>
                    <a:pt x="1151999" y="322248"/>
                  </a:lnTo>
                  <a:lnTo>
                    <a:pt x="1146934" y="347335"/>
                  </a:lnTo>
                  <a:lnTo>
                    <a:pt x="1133122" y="367822"/>
                  </a:lnTo>
                  <a:lnTo>
                    <a:pt x="1112635" y="381635"/>
                  </a:lnTo>
                  <a:lnTo>
                    <a:pt x="1087548" y="3866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73254" y="2444887"/>
              <a:ext cx="1152525" cy="386715"/>
            </a:xfrm>
            <a:custGeom>
              <a:avLst/>
              <a:gdLst/>
              <a:ahLst/>
              <a:cxnLst/>
              <a:rect l="l" t="t" r="r" b="b"/>
              <a:pathLst>
                <a:path w="1152525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1087548" y="0"/>
                  </a:lnTo>
                  <a:lnTo>
                    <a:pt x="1133122" y="18877"/>
                  </a:lnTo>
                  <a:lnTo>
                    <a:pt x="1151999" y="64451"/>
                  </a:lnTo>
                  <a:lnTo>
                    <a:pt x="1151999" y="322248"/>
                  </a:lnTo>
                  <a:lnTo>
                    <a:pt x="1146934" y="347335"/>
                  </a:lnTo>
                  <a:lnTo>
                    <a:pt x="1133122" y="367822"/>
                  </a:lnTo>
                  <a:lnTo>
                    <a:pt x="1112635" y="381635"/>
                  </a:lnTo>
                  <a:lnTo>
                    <a:pt x="1087548" y="386699"/>
                  </a:ln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5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2689258" y="2468057"/>
            <a:ext cx="1071245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marR="170815" indent="217804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LICENCE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P</a:t>
            </a:r>
            <a:r>
              <a:rPr sz="1000" b="1" spc="-10" dirty="0">
                <a:latin typeface="Calibri"/>
                <a:cs typeface="Calibri"/>
              </a:rPr>
              <a:t>R</a:t>
            </a:r>
            <a:r>
              <a:rPr sz="1000" b="1" spc="-5" dirty="0">
                <a:latin typeface="Calibri"/>
                <a:cs typeface="Calibri"/>
              </a:rPr>
              <a:t>OF</a:t>
            </a:r>
            <a:r>
              <a:rPr sz="1000" b="1" spc="-10" dirty="0">
                <a:latin typeface="Calibri"/>
                <a:cs typeface="Calibri"/>
              </a:rPr>
              <a:t>E</a:t>
            </a:r>
            <a:r>
              <a:rPr sz="1000" b="1" spc="-5" dirty="0">
                <a:latin typeface="Calibri"/>
                <a:cs typeface="Calibri"/>
              </a:rPr>
              <a:t>SSIONNEL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774065" algn="l"/>
              </a:tabLst>
            </a:pPr>
            <a:r>
              <a:rPr sz="1000" b="1" spc="-5" dirty="0">
                <a:latin typeface="Calibri"/>
                <a:cs typeface="Calibri"/>
              </a:rPr>
              <a:t>DEU</a:t>
            </a:r>
            <a:r>
              <a:rPr sz="1000" b="1" spc="-10" dirty="0">
                <a:latin typeface="Calibri"/>
                <a:cs typeface="Calibri"/>
              </a:rPr>
              <a:t>S</a:t>
            </a:r>
            <a:r>
              <a:rPr sz="1000" b="1" dirty="0">
                <a:latin typeface="Calibri"/>
                <a:cs typeface="Calibri"/>
              </a:rPr>
              <a:t>T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2	</a:t>
            </a:r>
            <a:r>
              <a:rPr sz="1500" b="1" spc="-37" baseline="2777" dirty="0">
                <a:latin typeface="Calibri"/>
                <a:cs typeface="Calibri"/>
              </a:rPr>
              <a:t>B</a:t>
            </a:r>
            <a:r>
              <a:rPr sz="1500" b="1" spc="-7" baseline="2777" dirty="0">
                <a:latin typeface="Calibri"/>
                <a:cs typeface="Calibri"/>
              </a:rPr>
              <a:t>T</a:t>
            </a:r>
            <a:r>
              <a:rPr sz="1500" b="1" baseline="2777" dirty="0">
                <a:latin typeface="Calibri"/>
                <a:cs typeface="Calibri"/>
              </a:rPr>
              <a:t>S</a:t>
            </a:r>
            <a:r>
              <a:rPr sz="1500" b="1" spc="-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2</a:t>
            </a:r>
            <a:endParaRPr sz="1500" baseline="2777">
              <a:latin typeface="Calibri"/>
              <a:cs typeface="Calibri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3869421" y="3359412"/>
            <a:ext cx="1183640" cy="396240"/>
            <a:chOff x="3869421" y="3359412"/>
            <a:chExt cx="1183640" cy="396240"/>
          </a:xfrm>
        </p:grpSpPr>
        <p:sp>
          <p:nvSpPr>
            <p:cNvPr id="117" name="object 117"/>
            <p:cNvSpPr/>
            <p:nvPr/>
          </p:nvSpPr>
          <p:spPr>
            <a:xfrm>
              <a:off x="3874184" y="3364174"/>
              <a:ext cx="1174115" cy="386715"/>
            </a:xfrm>
            <a:custGeom>
              <a:avLst/>
              <a:gdLst/>
              <a:ahLst/>
              <a:cxnLst/>
              <a:rect l="l" t="t" r="r" b="b"/>
              <a:pathLst>
                <a:path w="1174114" h="386714">
                  <a:moveTo>
                    <a:pt x="1109148" y="386699"/>
                  </a:move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1109148" y="0"/>
                  </a:lnTo>
                  <a:lnTo>
                    <a:pt x="1154722" y="18877"/>
                  </a:lnTo>
                  <a:lnTo>
                    <a:pt x="1173599" y="64451"/>
                  </a:lnTo>
                  <a:lnTo>
                    <a:pt x="1173599" y="322248"/>
                  </a:lnTo>
                  <a:lnTo>
                    <a:pt x="1168535" y="347336"/>
                  </a:lnTo>
                  <a:lnTo>
                    <a:pt x="1154722" y="367822"/>
                  </a:lnTo>
                  <a:lnTo>
                    <a:pt x="1134235" y="381635"/>
                  </a:lnTo>
                  <a:lnTo>
                    <a:pt x="1109148" y="3866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874184" y="3364174"/>
              <a:ext cx="1174115" cy="386715"/>
            </a:xfrm>
            <a:custGeom>
              <a:avLst/>
              <a:gdLst/>
              <a:ahLst/>
              <a:cxnLst/>
              <a:rect l="l" t="t" r="r" b="b"/>
              <a:pathLst>
                <a:path w="1174114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1109148" y="0"/>
                  </a:lnTo>
                  <a:lnTo>
                    <a:pt x="1154722" y="18877"/>
                  </a:lnTo>
                  <a:lnTo>
                    <a:pt x="1173599" y="64451"/>
                  </a:lnTo>
                  <a:lnTo>
                    <a:pt x="1173599" y="322248"/>
                  </a:lnTo>
                  <a:lnTo>
                    <a:pt x="1168535" y="347336"/>
                  </a:lnTo>
                  <a:lnTo>
                    <a:pt x="1154722" y="367822"/>
                  </a:lnTo>
                  <a:lnTo>
                    <a:pt x="1134235" y="381635"/>
                  </a:lnTo>
                  <a:lnTo>
                    <a:pt x="1109148" y="386699"/>
                  </a:ln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4007836" y="3387345"/>
            <a:ext cx="90614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019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CLASSE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PRÉ</a:t>
            </a:r>
            <a:r>
              <a:rPr sz="1000" b="1" spc="-70" dirty="0">
                <a:latin typeface="Calibri"/>
                <a:cs typeface="Calibri"/>
              </a:rPr>
              <a:t>P</a:t>
            </a:r>
            <a:r>
              <a:rPr sz="1000" b="1" spc="-5" dirty="0">
                <a:latin typeface="Calibri"/>
                <a:cs typeface="Calibri"/>
              </a:rPr>
              <a:t>AR</a:t>
            </a:r>
            <a:r>
              <a:rPr sz="1000" b="1" spc="-80" dirty="0">
                <a:latin typeface="Calibri"/>
                <a:cs typeface="Calibri"/>
              </a:rPr>
              <a:t>A</a:t>
            </a:r>
            <a:r>
              <a:rPr sz="1000" b="1" spc="-30" dirty="0">
                <a:latin typeface="Calibri"/>
                <a:cs typeface="Calibri"/>
              </a:rPr>
              <a:t>T</a:t>
            </a:r>
            <a:r>
              <a:rPr sz="1000" b="1" spc="-5" dirty="0">
                <a:latin typeface="Calibri"/>
                <a:cs typeface="Calibri"/>
              </a:rPr>
              <a:t>OIR</a:t>
            </a:r>
            <a:r>
              <a:rPr sz="1000" b="1" dirty="0">
                <a:latin typeface="Calibri"/>
                <a:cs typeface="Calibri"/>
              </a:rPr>
              <a:t>E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3869398" y="2909085"/>
            <a:ext cx="1183640" cy="396240"/>
            <a:chOff x="3869398" y="2909085"/>
            <a:chExt cx="1183640" cy="396240"/>
          </a:xfrm>
        </p:grpSpPr>
        <p:sp>
          <p:nvSpPr>
            <p:cNvPr id="121" name="object 121"/>
            <p:cNvSpPr/>
            <p:nvPr/>
          </p:nvSpPr>
          <p:spPr>
            <a:xfrm>
              <a:off x="3874160" y="2913848"/>
              <a:ext cx="1174115" cy="386715"/>
            </a:xfrm>
            <a:custGeom>
              <a:avLst/>
              <a:gdLst/>
              <a:ahLst/>
              <a:cxnLst/>
              <a:rect l="l" t="t" r="r" b="b"/>
              <a:pathLst>
                <a:path w="1174114" h="386714">
                  <a:moveTo>
                    <a:pt x="1109148" y="386699"/>
                  </a:moveTo>
                  <a:lnTo>
                    <a:pt x="64450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5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0" y="0"/>
                  </a:lnTo>
                  <a:lnTo>
                    <a:pt x="1109148" y="0"/>
                  </a:lnTo>
                  <a:lnTo>
                    <a:pt x="1154722" y="18877"/>
                  </a:lnTo>
                  <a:lnTo>
                    <a:pt x="1173599" y="64451"/>
                  </a:lnTo>
                  <a:lnTo>
                    <a:pt x="1173599" y="322248"/>
                  </a:lnTo>
                  <a:lnTo>
                    <a:pt x="1168535" y="347335"/>
                  </a:lnTo>
                  <a:lnTo>
                    <a:pt x="1154722" y="367822"/>
                  </a:lnTo>
                  <a:lnTo>
                    <a:pt x="1134235" y="381635"/>
                  </a:lnTo>
                  <a:lnTo>
                    <a:pt x="1109148" y="3866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874160" y="2913848"/>
              <a:ext cx="1174115" cy="386715"/>
            </a:xfrm>
            <a:custGeom>
              <a:avLst/>
              <a:gdLst/>
              <a:ahLst/>
              <a:cxnLst/>
              <a:rect l="l" t="t" r="r" b="b"/>
              <a:pathLst>
                <a:path w="1174114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0" y="0"/>
                  </a:lnTo>
                  <a:lnTo>
                    <a:pt x="1109148" y="0"/>
                  </a:lnTo>
                  <a:lnTo>
                    <a:pt x="1154722" y="18877"/>
                  </a:lnTo>
                  <a:lnTo>
                    <a:pt x="1173599" y="64451"/>
                  </a:lnTo>
                  <a:lnTo>
                    <a:pt x="1173599" y="322248"/>
                  </a:lnTo>
                  <a:lnTo>
                    <a:pt x="1168535" y="347335"/>
                  </a:lnTo>
                  <a:lnTo>
                    <a:pt x="1154722" y="367822"/>
                  </a:lnTo>
                  <a:lnTo>
                    <a:pt x="1134235" y="381635"/>
                  </a:lnTo>
                  <a:lnTo>
                    <a:pt x="1109148" y="386699"/>
                  </a:lnTo>
                  <a:lnTo>
                    <a:pt x="64450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5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4007812" y="2937018"/>
            <a:ext cx="90614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019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CLASSE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PRÉ</a:t>
            </a:r>
            <a:r>
              <a:rPr sz="1000" b="1" spc="-70" dirty="0">
                <a:latin typeface="Calibri"/>
                <a:cs typeface="Calibri"/>
              </a:rPr>
              <a:t>P</a:t>
            </a:r>
            <a:r>
              <a:rPr sz="1000" b="1" spc="-5" dirty="0">
                <a:latin typeface="Calibri"/>
                <a:cs typeface="Calibri"/>
              </a:rPr>
              <a:t>AR</a:t>
            </a:r>
            <a:r>
              <a:rPr sz="1000" b="1" spc="-80" dirty="0">
                <a:latin typeface="Calibri"/>
                <a:cs typeface="Calibri"/>
              </a:rPr>
              <a:t>A</a:t>
            </a:r>
            <a:r>
              <a:rPr sz="1000" b="1" spc="-30" dirty="0">
                <a:latin typeface="Calibri"/>
                <a:cs typeface="Calibri"/>
              </a:rPr>
              <a:t>T</a:t>
            </a:r>
            <a:r>
              <a:rPr sz="1000" b="1" spc="-5" dirty="0">
                <a:latin typeface="Calibri"/>
                <a:cs typeface="Calibri"/>
              </a:rPr>
              <a:t>OIR</a:t>
            </a:r>
            <a:r>
              <a:rPr sz="1000" b="1" dirty="0">
                <a:latin typeface="Calibri"/>
                <a:cs typeface="Calibri"/>
              </a:rPr>
              <a:t>E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3923150" y="1586283"/>
            <a:ext cx="2442845" cy="1297305"/>
            <a:chOff x="3923150" y="1586283"/>
            <a:chExt cx="2442845" cy="1297305"/>
          </a:xfrm>
        </p:grpSpPr>
        <p:sp>
          <p:nvSpPr>
            <p:cNvPr id="125" name="object 125"/>
            <p:cNvSpPr/>
            <p:nvPr/>
          </p:nvSpPr>
          <p:spPr>
            <a:xfrm>
              <a:off x="3927913" y="1591046"/>
              <a:ext cx="2431415" cy="1287780"/>
            </a:xfrm>
            <a:custGeom>
              <a:avLst/>
              <a:gdLst/>
              <a:ahLst/>
              <a:cxnLst/>
              <a:rect l="l" t="t" r="r" b="b"/>
              <a:pathLst>
                <a:path w="2431415" h="1287780">
                  <a:moveTo>
                    <a:pt x="2216645" y="1287299"/>
                  </a:moveTo>
                  <a:lnTo>
                    <a:pt x="214554" y="1287299"/>
                  </a:lnTo>
                  <a:lnTo>
                    <a:pt x="165358" y="1281633"/>
                  </a:lnTo>
                  <a:lnTo>
                    <a:pt x="120198" y="1265492"/>
                  </a:lnTo>
                  <a:lnTo>
                    <a:pt x="80361" y="1240164"/>
                  </a:lnTo>
                  <a:lnTo>
                    <a:pt x="47135" y="1206938"/>
                  </a:lnTo>
                  <a:lnTo>
                    <a:pt x="21807" y="1167101"/>
                  </a:lnTo>
                  <a:lnTo>
                    <a:pt x="5666" y="1121940"/>
                  </a:lnTo>
                  <a:lnTo>
                    <a:pt x="0" y="1072745"/>
                  </a:lnTo>
                  <a:lnTo>
                    <a:pt x="0" y="214554"/>
                  </a:lnTo>
                  <a:lnTo>
                    <a:pt x="5666" y="165358"/>
                  </a:lnTo>
                  <a:lnTo>
                    <a:pt x="21807" y="120198"/>
                  </a:lnTo>
                  <a:lnTo>
                    <a:pt x="47135" y="80361"/>
                  </a:lnTo>
                  <a:lnTo>
                    <a:pt x="80361" y="47135"/>
                  </a:lnTo>
                  <a:lnTo>
                    <a:pt x="120198" y="21807"/>
                  </a:lnTo>
                  <a:lnTo>
                    <a:pt x="165358" y="5666"/>
                  </a:lnTo>
                  <a:lnTo>
                    <a:pt x="214554" y="0"/>
                  </a:lnTo>
                  <a:lnTo>
                    <a:pt x="2216645" y="0"/>
                  </a:lnTo>
                  <a:lnTo>
                    <a:pt x="2258698" y="4160"/>
                  </a:lnTo>
                  <a:lnTo>
                    <a:pt x="2298751" y="16331"/>
                  </a:lnTo>
                  <a:lnTo>
                    <a:pt x="2335680" y="36047"/>
                  </a:lnTo>
                  <a:lnTo>
                    <a:pt x="2368358" y="62841"/>
                  </a:lnTo>
                  <a:lnTo>
                    <a:pt x="2395152" y="95519"/>
                  </a:lnTo>
                  <a:lnTo>
                    <a:pt x="2414868" y="132447"/>
                  </a:lnTo>
                  <a:lnTo>
                    <a:pt x="2427039" y="172501"/>
                  </a:lnTo>
                  <a:lnTo>
                    <a:pt x="2431199" y="214554"/>
                  </a:lnTo>
                  <a:lnTo>
                    <a:pt x="2431199" y="1072745"/>
                  </a:lnTo>
                  <a:lnTo>
                    <a:pt x="2425533" y="1121940"/>
                  </a:lnTo>
                  <a:lnTo>
                    <a:pt x="2409392" y="1167101"/>
                  </a:lnTo>
                  <a:lnTo>
                    <a:pt x="2384064" y="1206938"/>
                  </a:lnTo>
                  <a:lnTo>
                    <a:pt x="2350838" y="1240164"/>
                  </a:lnTo>
                  <a:lnTo>
                    <a:pt x="2311001" y="1265492"/>
                  </a:lnTo>
                  <a:lnTo>
                    <a:pt x="2265841" y="1281633"/>
                  </a:lnTo>
                  <a:lnTo>
                    <a:pt x="2216645" y="1287299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927913" y="1591046"/>
              <a:ext cx="2431415" cy="1287780"/>
            </a:xfrm>
            <a:custGeom>
              <a:avLst/>
              <a:gdLst/>
              <a:ahLst/>
              <a:cxnLst/>
              <a:rect l="l" t="t" r="r" b="b"/>
              <a:pathLst>
                <a:path w="2431415" h="1287780">
                  <a:moveTo>
                    <a:pt x="0" y="214554"/>
                  </a:moveTo>
                  <a:lnTo>
                    <a:pt x="5666" y="165358"/>
                  </a:lnTo>
                  <a:lnTo>
                    <a:pt x="21807" y="120198"/>
                  </a:lnTo>
                  <a:lnTo>
                    <a:pt x="47135" y="80361"/>
                  </a:lnTo>
                  <a:lnTo>
                    <a:pt x="80361" y="47135"/>
                  </a:lnTo>
                  <a:lnTo>
                    <a:pt x="120198" y="21807"/>
                  </a:lnTo>
                  <a:lnTo>
                    <a:pt x="165358" y="5666"/>
                  </a:lnTo>
                  <a:lnTo>
                    <a:pt x="214554" y="0"/>
                  </a:lnTo>
                  <a:lnTo>
                    <a:pt x="2216645" y="0"/>
                  </a:lnTo>
                  <a:lnTo>
                    <a:pt x="2258698" y="4160"/>
                  </a:lnTo>
                  <a:lnTo>
                    <a:pt x="2298751" y="16331"/>
                  </a:lnTo>
                  <a:lnTo>
                    <a:pt x="2335680" y="36047"/>
                  </a:lnTo>
                  <a:lnTo>
                    <a:pt x="2368358" y="62841"/>
                  </a:lnTo>
                  <a:lnTo>
                    <a:pt x="2395152" y="95519"/>
                  </a:lnTo>
                  <a:lnTo>
                    <a:pt x="2414868" y="132447"/>
                  </a:lnTo>
                  <a:lnTo>
                    <a:pt x="2427039" y="172501"/>
                  </a:lnTo>
                  <a:lnTo>
                    <a:pt x="2431199" y="214554"/>
                  </a:lnTo>
                  <a:lnTo>
                    <a:pt x="2431199" y="1072745"/>
                  </a:lnTo>
                  <a:lnTo>
                    <a:pt x="2425533" y="1121940"/>
                  </a:lnTo>
                  <a:lnTo>
                    <a:pt x="2409392" y="1167101"/>
                  </a:lnTo>
                  <a:lnTo>
                    <a:pt x="2384064" y="1206938"/>
                  </a:lnTo>
                  <a:lnTo>
                    <a:pt x="2350838" y="1240164"/>
                  </a:lnTo>
                  <a:lnTo>
                    <a:pt x="2311001" y="1265492"/>
                  </a:lnTo>
                  <a:lnTo>
                    <a:pt x="2265841" y="1281633"/>
                  </a:lnTo>
                  <a:lnTo>
                    <a:pt x="2216645" y="1287299"/>
                  </a:lnTo>
                  <a:lnTo>
                    <a:pt x="214554" y="1287299"/>
                  </a:lnTo>
                  <a:lnTo>
                    <a:pt x="165358" y="1281633"/>
                  </a:lnTo>
                  <a:lnTo>
                    <a:pt x="120198" y="1265492"/>
                  </a:lnTo>
                  <a:lnTo>
                    <a:pt x="80361" y="1240164"/>
                  </a:lnTo>
                  <a:lnTo>
                    <a:pt x="47135" y="1206938"/>
                  </a:lnTo>
                  <a:lnTo>
                    <a:pt x="21807" y="1167101"/>
                  </a:lnTo>
                  <a:lnTo>
                    <a:pt x="5666" y="1121940"/>
                  </a:lnTo>
                  <a:lnTo>
                    <a:pt x="0" y="1072745"/>
                  </a:lnTo>
                  <a:lnTo>
                    <a:pt x="0" y="214554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929430" y="2491697"/>
              <a:ext cx="2431415" cy="386715"/>
            </a:xfrm>
            <a:custGeom>
              <a:avLst/>
              <a:gdLst/>
              <a:ahLst/>
              <a:cxnLst/>
              <a:rect l="l" t="t" r="r" b="b"/>
              <a:pathLst>
                <a:path w="2431415" h="386714">
                  <a:moveTo>
                    <a:pt x="2366748" y="386699"/>
                  </a:move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2366748" y="0"/>
                  </a:lnTo>
                  <a:lnTo>
                    <a:pt x="2412322" y="18877"/>
                  </a:lnTo>
                  <a:lnTo>
                    <a:pt x="2431199" y="64451"/>
                  </a:lnTo>
                  <a:lnTo>
                    <a:pt x="2431199" y="322248"/>
                  </a:lnTo>
                  <a:lnTo>
                    <a:pt x="2426135" y="347336"/>
                  </a:lnTo>
                  <a:lnTo>
                    <a:pt x="2412322" y="367822"/>
                  </a:lnTo>
                  <a:lnTo>
                    <a:pt x="2391835" y="381635"/>
                  </a:lnTo>
                  <a:lnTo>
                    <a:pt x="2366748" y="386699"/>
                  </a:lnTo>
                  <a:close/>
                </a:path>
              </a:pathLst>
            </a:custGeom>
            <a:solidFill>
              <a:srgbClr val="96E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929430" y="2491697"/>
              <a:ext cx="2431415" cy="386715"/>
            </a:xfrm>
            <a:custGeom>
              <a:avLst/>
              <a:gdLst/>
              <a:ahLst/>
              <a:cxnLst/>
              <a:rect l="l" t="t" r="r" b="b"/>
              <a:pathLst>
                <a:path w="2431415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2366748" y="0"/>
                  </a:lnTo>
                  <a:lnTo>
                    <a:pt x="2412322" y="18877"/>
                  </a:lnTo>
                  <a:lnTo>
                    <a:pt x="2431199" y="64451"/>
                  </a:lnTo>
                  <a:lnTo>
                    <a:pt x="2431199" y="322248"/>
                  </a:lnTo>
                  <a:lnTo>
                    <a:pt x="2426135" y="347336"/>
                  </a:lnTo>
                  <a:lnTo>
                    <a:pt x="2412322" y="367822"/>
                  </a:lnTo>
                  <a:lnTo>
                    <a:pt x="2391835" y="381635"/>
                  </a:lnTo>
                  <a:lnTo>
                    <a:pt x="2366748" y="386699"/>
                  </a:ln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929426" y="2041374"/>
              <a:ext cx="2431415" cy="386715"/>
            </a:xfrm>
            <a:custGeom>
              <a:avLst/>
              <a:gdLst/>
              <a:ahLst/>
              <a:cxnLst/>
              <a:rect l="l" t="t" r="r" b="b"/>
              <a:pathLst>
                <a:path w="2431415" h="386714">
                  <a:moveTo>
                    <a:pt x="2366748" y="386699"/>
                  </a:move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2366748" y="0"/>
                  </a:lnTo>
                  <a:lnTo>
                    <a:pt x="2412322" y="18877"/>
                  </a:lnTo>
                  <a:lnTo>
                    <a:pt x="2431199" y="64451"/>
                  </a:lnTo>
                  <a:lnTo>
                    <a:pt x="2431199" y="322248"/>
                  </a:lnTo>
                  <a:lnTo>
                    <a:pt x="2426135" y="347336"/>
                  </a:lnTo>
                  <a:lnTo>
                    <a:pt x="2412322" y="367822"/>
                  </a:lnTo>
                  <a:lnTo>
                    <a:pt x="2391836" y="381635"/>
                  </a:lnTo>
                  <a:lnTo>
                    <a:pt x="2366748" y="386699"/>
                  </a:lnTo>
                  <a:close/>
                </a:path>
              </a:pathLst>
            </a:custGeom>
            <a:solidFill>
              <a:srgbClr val="96E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929426" y="2041374"/>
              <a:ext cx="2431415" cy="386715"/>
            </a:xfrm>
            <a:custGeom>
              <a:avLst/>
              <a:gdLst/>
              <a:ahLst/>
              <a:cxnLst/>
              <a:rect l="l" t="t" r="r" b="b"/>
              <a:pathLst>
                <a:path w="2431415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2366748" y="0"/>
                  </a:lnTo>
                  <a:lnTo>
                    <a:pt x="2412322" y="18877"/>
                  </a:lnTo>
                  <a:lnTo>
                    <a:pt x="2431199" y="64451"/>
                  </a:lnTo>
                  <a:lnTo>
                    <a:pt x="2431199" y="322248"/>
                  </a:lnTo>
                  <a:lnTo>
                    <a:pt x="2426135" y="347336"/>
                  </a:lnTo>
                  <a:lnTo>
                    <a:pt x="2412322" y="367822"/>
                  </a:lnTo>
                  <a:lnTo>
                    <a:pt x="2391836" y="381635"/>
                  </a:lnTo>
                  <a:lnTo>
                    <a:pt x="2366748" y="386699"/>
                  </a:ln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929518" y="1591046"/>
              <a:ext cx="2431415" cy="386715"/>
            </a:xfrm>
            <a:custGeom>
              <a:avLst/>
              <a:gdLst/>
              <a:ahLst/>
              <a:cxnLst/>
              <a:rect l="l" t="t" r="r" b="b"/>
              <a:pathLst>
                <a:path w="2431415" h="386714">
                  <a:moveTo>
                    <a:pt x="2366748" y="386699"/>
                  </a:moveTo>
                  <a:lnTo>
                    <a:pt x="64451" y="386699"/>
                  </a:lnTo>
                  <a:lnTo>
                    <a:pt x="39363" y="381634"/>
                  </a:lnTo>
                  <a:lnTo>
                    <a:pt x="18877" y="367822"/>
                  </a:lnTo>
                  <a:lnTo>
                    <a:pt x="5064" y="347335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2366748" y="0"/>
                  </a:lnTo>
                  <a:lnTo>
                    <a:pt x="2412322" y="18877"/>
                  </a:lnTo>
                  <a:lnTo>
                    <a:pt x="2431199" y="64451"/>
                  </a:lnTo>
                  <a:lnTo>
                    <a:pt x="2431199" y="322248"/>
                  </a:lnTo>
                  <a:lnTo>
                    <a:pt x="2426135" y="347335"/>
                  </a:lnTo>
                  <a:lnTo>
                    <a:pt x="2412322" y="367822"/>
                  </a:lnTo>
                  <a:lnTo>
                    <a:pt x="2391835" y="381634"/>
                  </a:lnTo>
                  <a:lnTo>
                    <a:pt x="2366748" y="3866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929518" y="1591046"/>
              <a:ext cx="2431415" cy="386715"/>
            </a:xfrm>
            <a:custGeom>
              <a:avLst/>
              <a:gdLst/>
              <a:ahLst/>
              <a:cxnLst/>
              <a:rect l="l" t="t" r="r" b="b"/>
              <a:pathLst>
                <a:path w="2431415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2366748" y="0"/>
                  </a:lnTo>
                  <a:lnTo>
                    <a:pt x="2412322" y="18877"/>
                  </a:lnTo>
                  <a:lnTo>
                    <a:pt x="2431199" y="64451"/>
                  </a:lnTo>
                  <a:lnTo>
                    <a:pt x="2431199" y="322248"/>
                  </a:lnTo>
                  <a:lnTo>
                    <a:pt x="2426135" y="347335"/>
                  </a:lnTo>
                  <a:lnTo>
                    <a:pt x="2412322" y="367822"/>
                  </a:lnTo>
                  <a:lnTo>
                    <a:pt x="2391835" y="381634"/>
                  </a:lnTo>
                  <a:lnTo>
                    <a:pt x="2366748" y="386699"/>
                  </a:lnTo>
                  <a:lnTo>
                    <a:pt x="64451" y="386699"/>
                  </a:lnTo>
                  <a:lnTo>
                    <a:pt x="39363" y="381634"/>
                  </a:lnTo>
                  <a:lnTo>
                    <a:pt x="18877" y="367822"/>
                  </a:lnTo>
                  <a:lnTo>
                    <a:pt x="5064" y="347335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4381254" y="1690416"/>
            <a:ext cx="15278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DIPLÔME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DE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GRANDE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ECOLE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5101538" y="3367882"/>
            <a:ext cx="1280160" cy="396240"/>
            <a:chOff x="5101538" y="3367882"/>
            <a:chExt cx="1280160" cy="396240"/>
          </a:xfrm>
        </p:grpSpPr>
        <p:sp>
          <p:nvSpPr>
            <p:cNvPr id="135" name="object 135"/>
            <p:cNvSpPr/>
            <p:nvPr/>
          </p:nvSpPr>
          <p:spPr>
            <a:xfrm>
              <a:off x="5106301" y="3372644"/>
              <a:ext cx="1270635" cy="386715"/>
            </a:xfrm>
            <a:custGeom>
              <a:avLst/>
              <a:gdLst/>
              <a:ahLst/>
              <a:cxnLst/>
              <a:rect l="l" t="t" r="r" b="b"/>
              <a:pathLst>
                <a:path w="1270635" h="386714">
                  <a:moveTo>
                    <a:pt x="1205748" y="386699"/>
                  </a:move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1205748" y="0"/>
                  </a:lnTo>
                  <a:lnTo>
                    <a:pt x="1251322" y="18877"/>
                  </a:lnTo>
                  <a:lnTo>
                    <a:pt x="1270199" y="64451"/>
                  </a:lnTo>
                  <a:lnTo>
                    <a:pt x="1270199" y="322248"/>
                  </a:lnTo>
                  <a:lnTo>
                    <a:pt x="1265135" y="347336"/>
                  </a:lnTo>
                  <a:lnTo>
                    <a:pt x="1251322" y="367822"/>
                  </a:lnTo>
                  <a:lnTo>
                    <a:pt x="1230835" y="381635"/>
                  </a:lnTo>
                  <a:lnTo>
                    <a:pt x="1205748" y="386699"/>
                  </a:lnTo>
                  <a:close/>
                </a:path>
              </a:pathLst>
            </a:custGeom>
            <a:solidFill>
              <a:srgbClr val="96E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106301" y="3372644"/>
              <a:ext cx="1270635" cy="386715"/>
            </a:xfrm>
            <a:custGeom>
              <a:avLst/>
              <a:gdLst/>
              <a:ahLst/>
              <a:cxnLst/>
              <a:rect l="l" t="t" r="r" b="b"/>
              <a:pathLst>
                <a:path w="1270635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1205748" y="0"/>
                  </a:lnTo>
                  <a:lnTo>
                    <a:pt x="1251322" y="18877"/>
                  </a:lnTo>
                  <a:lnTo>
                    <a:pt x="1270199" y="64451"/>
                  </a:lnTo>
                  <a:lnTo>
                    <a:pt x="1270199" y="322248"/>
                  </a:lnTo>
                  <a:lnTo>
                    <a:pt x="1265135" y="347336"/>
                  </a:lnTo>
                  <a:lnTo>
                    <a:pt x="1251322" y="367822"/>
                  </a:lnTo>
                  <a:lnTo>
                    <a:pt x="1230835" y="381635"/>
                  </a:lnTo>
                  <a:lnTo>
                    <a:pt x="1205748" y="386699"/>
                  </a:lnTo>
                  <a:lnTo>
                    <a:pt x="64451" y="386699"/>
                  </a:lnTo>
                  <a:lnTo>
                    <a:pt x="39363" y="381635"/>
                  </a:lnTo>
                  <a:lnTo>
                    <a:pt x="18877" y="367822"/>
                  </a:lnTo>
                  <a:lnTo>
                    <a:pt x="5064" y="347336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5241109" y="3472014"/>
            <a:ext cx="10007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Calibri"/>
                <a:cs typeface="Calibri"/>
              </a:rPr>
              <a:t>PRÉPA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INTÉGRÉE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5102178" y="2917556"/>
            <a:ext cx="1280160" cy="396240"/>
            <a:chOff x="5102178" y="2917556"/>
            <a:chExt cx="1280160" cy="396240"/>
          </a:xfrm>
        </p:grpSpPr>
        <p:sp>
          <p:nvSpPr>
            <p:cNvPr id="139" name="object 139"/>
            <p:cNvSpPr/>
            <p:nvPr/>
          </p:nvSpPr>
          <p:spPr>
            <a:xfrm>
              <a:off x="5106941" y="2922318"/>
              <a:ext cx="1270635" cy="386715"/>
            </a:xfrm>
            <a:custGeom>
              <a:avLst/>
              <a:gdLst/>
              <a:ahLst/>
              <a:cxnLst/>
              <a:rect l="l" t="t" r="r" b="b"/>
              <a:pathLst>
                <a:path w="1270635" h="386714">
                  <a:moveTo>
                    <a:pt x="1205748" y="386699"/>
                  </a:moveTo>
                  <a:lnTo>
                    <a:pt x="64451" y="386699"/>
                  </a:lnTo>
                  <a:lnTo>
                    <a:pt x="39363" y="381634"/>
                  </a:lnTo>
                  <a:lnTo>
                    <a:pt x="18877" y="367822"/>
                  </a:lnTo>
                  <a:lnTo>
                    <a:pt x="5064" y="347335"/>
                  </a:lnTo>
                  <a:lnTo>
                    <a:pt x="0" y="322248"/>
                  </a:lnTo>
                  <a:lnTo>
                    <a:pt x="0" y="64451"/>
                  </a:ln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1205748" y="0"/>
                  </a:lnTo>
                  <a:lnTo>
                    <a:pt x="1251322" y="18877"/>
                  </a:lnTo>
                  <a:lnTo>
                    <a:pt x="1270199" y="64451"/>
                  </a:lnTo>
                  <a:lnTo>
                    <a:pt x="1270199" y="322248"/>
                  </a:lnTo>
                  <a:lnTo>
                    <a:pt x="1265135" y="347335"/>
                  </a:lnTo>
                  <a:lnTo>
                    <a:pt x="1251322" y="367822"/>
                  </a:lnTo>
                  <a:lnTo>
                    <a:pt x="1230836" y="381634"/>
                  </a:lnTo>
                  <a:lnTo>
                    <a:pt x="1205748" y="386699"/>
                  </a:lnTo>
                  <a:close/>
                </a:path>
              </a:pathLst>
            </a:custGeom>
            <a:solidFill>
              <a:srgbClr val="96E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106941" y="2922318"/>
              <a:ext cx="1270635" cy="386715"/>
            </a:xfrm>
            <a:custGeom>
              <a:avLst/>
              <a:gdLst/>
              <a:ahLst/>
              <a:cxnLst/>
              <a:rect l="l" t="t" r="r" b="b"/>
              <a:pathLst>
                <a:path w="1270635" h="386714">
                  <a:moveTo>
                    <a:pt x="0" y="64451"/>
                  </a:moveTo>
                  <a:lnTo>
                    <a:pt x="5064" y="39363"/>
                  </a:lnTo>
                  <a:lnTo>
                    <a:pt x="18877" y="18877"/>
                  </a:lnTo>
                  <a:lnTo>
                    <a:pt x="39363" y="5064"/>
                  </a:lnTo>
                  <a:lnTo>
                    <a:pt x="64451" y="0"/>
                  </a:lnTo>
                  <a:lnTo>
                    <a:pt x="1205748" y="0"/>
                  </a:lnTo>
                  <a:lnTo>
                    <a:pt x="1251322" y="18877"/>
                  </a:lnTo>
                  <a:lnTo>
                    <a:pt x="1270199" y="64451"/>
                  </a:lnTo>
                  <a:lnTo>
                    <a:pt x="1270199" y="322248"/>
                  </a:lnTo>
                  <a:lnTo>
                    <a:pt x="1265135" y="347335"/>
                  </a:lnTo>
                  <a:lnTo>
                    <a:pt x="1251322" y="367822"/>
                  </a:lnTo>
                  <a:lnTo>
                    <a:pt x="1230836" y="381634"/>
                  </a:lnTo>
                  <a:lnTo>
                    <a:pt x="1205748" y="386699"/>
                  </a:lnTo>
                  <a:lnTo>
                    <a:pt x="64451" y="386699"/>
                  </a:lnTo>
                  <a:lnTo>
                    <a:pt x="39363" y="381634"/>
                  </a:lnTo>
                  <a:lnTo>
                    <a:pt x="18877" y="367822"/>
                  </a:lnTo>
                  <a:lnTo>
                    <a:pt x="5064" y="347335"/>
                  </a:lnTo>
                  <a:lnTo>
                    <a:pt x="0" y="322248"/>
                  </a:lnTo>
                  <a:lnTo>
                    <a:pt x="0" y="644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5241749" y="3021688"/>
            <a:ext cx="10007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latin typeface="Calibri"/>
                <a:cs typeface="Calibri"/>
              </a:rPr>
              <a:t>PRÉPA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INTÉGRÉE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6434563" y="1954337"/>
            <a:ext cx="1280160" cy="415290"/>
            <a:chOff x="6434563" y="1954337"/>
            <a:chExt cx="1280160" cy="415290"/>
          </a:xfrm>
        </p:grpSpPr>
        <p:sp>
          <p:nvSpPr>
            <p:cNvPr id="143" name="object 143"/>
            <p:cNvSpPr/>
            <p:nvPr/>
          </p:nvSpPr>
          <p:spPr>
            <a:xfrm>
              <a:off x="6439325" y="1959099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1202598" y="405599"/>
                  </a:move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202598" y="0"/>
                  </a:lnTo>
                  <a:lnTo>
                    <a:pt x="1240103" y="11357"/>
                  </a:lnTo>
                  <a:lnTo>
                    <a:pt x="1265053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399" y="385800"/>
                  </a:lnTo>
                  <a:lnTo>
                    <a:pt x="1228912" y="400287"/>
                  </a:lnTo>
                  <a:lnTo>
                    <a:pt x="1202598" y="4055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439325" y="1959099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0" y="67601"/>
                  </a:move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202598" y="0"/>
                  </a:lnTo>
                  <a:lnTo>
                    <a:pt x="1240103" y="11357"/>
                  </a:lnTo>
                  <a:lnTo>
                    <a:pt x="1265053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399" y="385800"/>
                  </a:lnTo>
                  <a:lnTo>
                    <a:pt x="1228912" y="400287"/>
                  </a:lnTo>
                  <a:lnTo>
                    <a:pt x="1202598" y="405599"/>
                  </a:ln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6591986" y="1991719"/>
            <a:ext cx="9639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 marR="5080" indent="-28130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alibri"/>
                <a:cs typeface="Calibri"/>
              </a:rPr>
              <a:t>DE </a:t>
            </a:r>
            <a:r>
              <a:rPr sz="1000" b="1" spc="-15" dirty="0">
                <a:latin typeface="Calibri"/>
                <a:cs typeface="Calibri"/>
              </a:rPr>
              <a:t>PARAMEDICAL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SOCIAL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6434563" y="1047839"/>
            <a:ext cx="2630805" cy="2688590"/>
            <a:chOff x="6434563" y="1047839"/>
            <a:chExt cx="2630805" cy="2688590"/>
          </a:xfrm>
        </p:grpSpPr>
        <p:sp>
          <p:nvSpPr>
            <p:cNvPr id="147" name="object 147"/>
            <p:cNvSpPr/>
            <p:nvPr/>
          </p:nvSpPr>
          <p:spPr>
            <a:xfrm>
              <a:off x="6439325" y="2413745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1202598" y="405599"/>
                  </a:move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202598" y="0"/>
                  </a:lnTo>
                  <a:lnTo>
                    <a:pt x="1240103" y="11357"/>
                  </a:lnTo>
                  <a:lnTo>
                    <a:pt x="1265053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399" y="385800"/>
                  </a:lnTo>
                  <a:lnTo>
                    <a:pt x="1228912" y="400287"/>
                  </a:lnTo>
                  <a:lnTo>
                    <a:pt x="1202598" y="405599"/>
                  </a:lnTo>
                  <a:close/>
                </a:path>
              </a:pathLst>
            </a:custGeom>
            <a:solidFill>
              <a:srgbClr val="D4A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439325" y="2413745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0" y="67601"/>
                  </a:move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202598" y="0"/>
                  </a:lnTo>
                  <a:lnTo>
                    <a:pt x="1240103" y="11357"/>
                  </a:lnTo>
                  <a:lnTo>
                    <a:pt x="1265053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399" y="385800"/>
                  </a:lnTo>
                  <a:lnTo>
                    <a:pt x="1228912" y="400287"/>
                  </a:lnTo>
                  <a:lnTo>
                    <a:pt x="1202598" y="405599"/>
                  </a:ln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439325" y="2868392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1202598" y="405599"/>
                  </a:move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202598" y="0"/>
                  </a:lnTo>
                  <a:lnTo>
                    <a:pt x="1240103" y="11357"/>
                  </a:lnTo>
                  <a:lnTo>
                    <a:pt x="1265053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399" y="385800"/>
                  </a:lnTo>
                  <a:lnTo>
                    <a:pt x="1228912" y="400287"/>
                  </a:lnTo>
                  <a:lnTo>
                    <a:pt x="1202598" y="405599"/>
                  </a:lnTo>
                  <a:close/>
                </a:path>
              </a:pathLst>
            </a:custGeom>
            <a:solidFill>
              <a:srgbClr val="D4A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439325" y="2868392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0" y="67601"/>
                  </a:moveTo>
                  <a:lnTo>
                    <a:pt x="5312" y="41287"/>
                  </a:lnTo>
                  <a:lnTo>
                    <a:pt x="19799" y="19799"/>
                  </a:lnTo>
                  <a:lnTo>
                    <a:pt x="41287" y="5312"/>
                  </a:lnTo>
                  <a:lnTo>
                    <a:pt x="67601" y="0"/>
                  </a:lnTo>
                  <a:lnTo>
                    <a:pt x="1202598" y="0"/>
                  </a:lnTo>
                  <a:lnTo>
                    <a:pt x="1240103" y="11357"/>
                  </a:lnTo>
                  <a:lnTo>
                    <a:pt x="1265053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399" y="385800"/>
                  </a:lnTo>
                  <a:lnTo>
                    <a:pt x="1228912" y="400287"/>
                  </a:lnTo>
                  <a:lnTo>
                    <a:pt x="1202598" y="405599"/>
                  </a:lnTo>
                  <a:lnTo>
                    <a:pt x="67601" y="405599"/>
                  </a:lnTo>
                  <a:lnTo>
                    <a:pt x="41287" y="400287"/>
                  </a:lnTo>
                  <a:lnTo>
                    <a:pt x="19799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439349" y="3323038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1202598" y="405599"/>
                  </a:move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799"/>
                  </a:lnTo>
                  <a:lnTo>
                    <a:pt x="5312" y="364311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800" y="19799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8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200" y="67601"/>
                  </a:lnTo>
                  <a:lnTo>
                    <a:pt x="1270200" y="337998"/>
                  </a:lnTo>
                  <a:lnTo>
                    <a:pt x="1264887" y="364311"/>
                  </a:lnTo>
                  <a:lnTo>
                    <a:pt x="1250400" y="385799"/>
                  </a:lnTo>
                  <a:lnTo>
                    <a:pt x="1228912" y="400287"/>
                  </a:lnTo>
                  <a:lnTo>
                    <a:pt x="1202598" y="405599"/>
                  </a:lnTo>
                  <a:close/>
                </a:path>
              </a:pathLst>
            </a:custGeom>
            <a:solidFill>
              <a:srgbClr val="D4A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439349" y="3323038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0" y="67601"/>
                  </a:moveTo>
                  <a:lnTo>
                    <a:pt x="5312" y="41287"/>
                  </a:lnTo>
                  <a:lnTo>
                    <a:pt x="19800" y="19799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8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200" y="67601"/>
                  </a:lnTo>
                  <a:lnTo>
                    <a:pt x="1270200" y="337998"/>
                  </a:lnTo>
                  <a:lnTo>
                    <a:pt x="1264887" y="364311"/>
                  </a:lnTo>
                  <a:lnTo>
                    <a:pt x="1250400" y="385799"/>
                  </a:lnTo>
                  <a:lnTo>
                    <a:pt x="1228912" y="400287"/>
                  </a:lnTo>
                  <a:lnTo>
                    <a:pt x="1202598" y="405599"/>
                  </a:ln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799"/>
                  </a:lnTo>
                  <a:lnTo>
                    <a:pt x="5312" y="364311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789825" y="1961894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1202599" y="405599"/>
                  </a:move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800" y="19799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9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400" y="385800"/>
                  </a:lnTo>
                  <a:lnTo>
                    <a:pt x="1228912" y="400287"/>
                  </a:lnTo>
                  <a:lnTo>
                    <a:pt x="1202599" y="4055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789825" y="1961894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0" y="67601"/>
                  </a:moveTo>
                  <a:lnTo>
                    <a:pt x="5312" y="41287"/>
                  </a:lnTo>
                  <a:lnTo>
                    <a:pt x="19800" y="19799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9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400" y="385800"/>
                  </a:lnTo>
                  <a:lnTo>
                    <a:pt x="1228912" y="400287"/>
                  </a:lnTo>
                  <a:lnTo>
                    <a:pt x="1202599" y="405599"/>
                  </a:ln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789825" y="2416540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1202599" y="405599"/>
                  </a:move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800" y="19800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9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400" y="385800"/>
                  </a:lnTo>
                  <a:lnTo>
                    <a:pt x="1228912" y="400287"/>
                  </a:lnTo>
                  <a:lnTo>
                    <a:pt x="1202599" y="4055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789825" y="2416540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0" y="67601"/>
                  </a:moveTo>
                  <a:lnTo>
                    <a:pt x="5312" y="41287"/>
                  </a:lnTo>
                  <a:lnTo>
                    <a:pt x="19800" y="19800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9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400" y="385800"/>
                  </a:lnTo>
                  <a:lnTo>
                    <a:pt x="1228912" y="400287"/>
                  </a:lnTo>
                  <a:lnTo>
                    <a:pt x="1202599" y="405599"/>
                  </a:ln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789825" y="2871187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1202599" y="405599"/>
                  </a:move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800" y="19800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9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400" y="385800"/>
                  </a:lnTo>
                  <a:lnTo>
                    <a:pt x="1228912" y="400287"/>
                  </a:lnTo>
                  <a:lnTo>
                    <a:pt x="1202599" y="4055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789825" y="2871187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0" y="67601"/>
                  </a:moveTo>
                  <a:lnTo>
                    <a:pt x="5312" y="41287"/>
                  </a:lnTo>
                  <a:lnTo>
                    <a:pt x="19800" y="19800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9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400" y="385800"/>
                  </a:lnTo>
                  <a:lnTo>
                    <a:pt x="1228912" y="400287"/>
                  </a:lnTo>
                  <a:lnTo>
                    <a:pt x="1202599" y="405599"/>
                  </a:ln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789849" y="3325833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1202598" y="405599"/>
                  </a:move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8"/>
                  </a:lnTo>
                  <a:lnTo>
                    <a:pt x="19800" y="19800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8" y="0"/>
                  </a:lnTo>
                  <a:lnTo>
                    <a:pt x="1240103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399" y="385800"/>
                  </a:lnTo>
                  <a:lnTo>
                    <a:pt x="1228911" y="400287"/>
                  </a:lnTo>
                  <a:lnTo>
                    <a:pt x="1202598" y="4055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789849" y="3325833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0" y="67601"/>
                  </a:moveTo>
                  <a:lnTo>
                    <a:pt x="5312" y="41288"/>
                  </a:lnTo>
                  <a:lnTo>
                    <a:pt x="19800" y="19800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8" y="0"/>
                  </a:lnTo>
                  <a:lnTo>
                    <a:pt x="1240103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399" y="385800"/>
                  </a:lnTo>
                  <a:lnTo>
                    <a:pt x="1228911" y="400287"/>
                  </a:lnTo>
                  <a:lnTo>
                    <a:pt x="1202598" y="405599"/>
                  </a:ln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789825" y="1052602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5">
                  <a:moveTo>
                    <a:pt x="1202599" y="405599"/>
                  </a:move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799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800" y="19799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9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400" y="385799"/>
                  </a:lnTo>
                  <a:lnTo>
                    <a:pt x="1228912" y="400287"/>
                  </a:lnTo>
                  <a:lnTo>
                    <a:pt x="1202599" y="4055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789825" y="1052602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5">
                  <a:moveTo>
                    <a:pt x="0" y="67601"/>
                  </a:moveTo>
                  <a:lnTo>
                    <a:pt x="5312" y="41287"/>
                  </a:lnTo>
                  <a:lnTo>
                    <a:pt x="19800" y="19799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9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400" y="385799"/>
                  </a:lnTo>
                  <a:lnTo>
                    <a:pt x="1228912" y="400287"/>
                  </a:lnTo>
                  <a:lnTo>
                    <a:pt x="1202599" y="405599"/>
                  </a:ln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799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7931482" y="1085222"/>
            <a:ext cx="986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DIPLÔME D’ÉCOLE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000" b="1" spc="-15" dirty="0">
                <a:latin typeface="Calibri"/>
                <a:cs typeface="Calibri"/>
              </a:rPr>
              <a:t>IEP,ARCHI,ARTS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6640351" y="656874"/>
            <a:ext cx="2425065" cy="1271905"/>
            <a:chOff x="6640351" y="656874"/>
            <a:chExt cx="2425065" cy="1271905"/>
          </a:xfrm>
        </p:grpSpPr>
        <p:sp>
          <p:nvSpPr>
            <p:cNvPr id="165" name="object 165"/>
            <p:cNvSpPr/>
            <p:nvPr/>
          </p:nvSpPr>
          <p:spPr>
            <a:xfrm>
              <a:off x="7789825" y="1507248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1202599" y="405599"/>
                  </a:move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lnTo>
                    <a:pt x="5312" y="41287"/>
                  </a:lnTo>
                  <a:lnTo>
                    <a:pt x="19800" y="19799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9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400" y="385800"/>
                  </a:lnTo>
                  <a:lnTo>
                    <a:pt x="1228912" y="400287"/>
                  </a:lnTo>
                  <a:lnTo>
                    <a:pt x="1202599" y="4055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789825" y="1507248"/>
              <a:ext cx="1270635" cy="405765"/>
            </a:xfrm>
            <a:custGeom>
              <a:avLst/>
              <a:gdLst/>
              <a:ahLst/>
              <a:cxnLst/>
              <a:rect l="l" t="t" r="r" b="b"/>
              <a:pathLst>
                <a:path w="1270634" h="405764">
                  <a:moveTo>
                    <a:pt x="0" y="67601"/>
                  </a:moveTo>
                  <a:lnTo>
                    <a:pt x="5312" y="41287"/>
                  </a:lnTo>
                  <a:lnTo>
                    <a:pt x="19800" y="19799"/>
                  </a:lnTo>
                  <a:lnTo>
                    <a:pt x="41288" y="5312"/>
                  </a:lnTo>
                  <a:lnTo>
                    <a:pt x="67601" y="0"/>
                  </a:lnTo>
                  <a:lnTo>
                    <a:pt x="1202599" y="0"/>
                  </a:lnTo>
                  <a:lnTo>
                    <a:pt x="1240104" y="11357"/>
                  </a:lnTo>
                  <a:lnTo>
                    <a:pt x="1265054" y="41731"/>
                  </a:lnTo>
                  <a:lnTo>
                    <a:pt x="1270199" y="67601"/>
                  </a:lnTo>
                  <a:lnTo>
                    <a:pt x="1270199" y="337998"/>
                  </a:lnTo>
                  <a:lnTo>
                    <a:pt x="1264887" y="364312"/>
                  </a:lnTo>
                  <a:lnTo>
                    <a:pt x="1250400" y="385800"/>
                  </a:lnTo>
                  <a:lnTo>
                    <a:pt x="1228912" y="400287"/>
                  </a:lnTo>
                  <a:lnTo>
                    <a:pt x="1202599" y="405599"/>
                  </a:lnTo>
                  <a:lnTo>
                    <a:pt x="67601" y="405599"/>
                  </a:lnTo>
                  <a:lnTo>
                    <a:pt x="41288" y="400287"/>
                  </a:lnTo>
                  <a:lnTo>
                    <a:pt x="19800" y="385800"/>
                  </a:lnTo>
                  <a:lnTo>
                    <a:pt x="5312" y="364312"/>
                  </a:lnTo>
                  <a:lnTo>
                    <a:pt x="0" y="337998"/>
                  </a:lnTo>
                  <a:lnTo>
                    <a:pt x="0" y="676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645113" y="1581587"/>
              <a:ext cx="824230" cy="342900"/>
            </a:xfrm>
            <a:custGeom>
              <a:avLst/>
              <a:gdLst/>
              <a:ahLst/>
              <a:cxnLst/>
              <a:rect l="l" t="t" r="r" b="b"/>
              <a:pathLst>
                <a:path w="824229" h="342900">
                  <a:moveTo>
                    <a:pt x="411899" y="342300"/>
                  </a:moveTo>
                  <a:lnTo>
                    <a:pt x="0" y="171150"/>
                  </a:lnTo>
                  <a:lnTo>
                    <a:pt x="0" y="0"/>
                  </a:lnTo>
                  <a:lnTo>
                    <a:pt x="823799" y="0"/>
                  </a:lnTo>
                  <a:lnTo>
                    <a:pt x="823799" y="171150"/>
                  </a:lnTo>
                  <a:lnTo>
                    <a:pt x="411899" y="34230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645113" y="1581587"/>
              <a:ext cx="824230" cy="342900"/>
            </a:xfrm>
            <a:custGeom>
              <a:avLst/>
              <a:gdLst/>
              <a:ahLst/>
              <a:cxnLst/>
              <a:rect l="l" t="t" r="r" b="b"/>
              <a:pathLst>
                <a:path w="824229" h="342900">
                  <a:moveTo>
                    <a:pt x="823799" y="0"/>
                  </a:moveTo>
                  <a:lnTo>
                    <a:pt x="823799" y="171150"/>
                  </a:lnTo>
                  <a:lnTo>
                    <a:pt x="411899" y="342300"/>
                  </a:lnTo>
                  <a:lnTo>
                    <a:pt x="0" y="171150"/>
                  </a:lnTo>
                  <a:lnTo>
                    <a:pt x="0" y="0"/>
                  </a:lnTo>
                  <a:lnTo>
                    <a:pt x="823799" y="0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013038" y="661636"/>
              <a:ext cx="824230" cy="342900"/>
            </a:xfrm>
            <a:custGeom>
              <a:avLst/>
              <a:gdLst/>
              <a:ahLst/>
              <a:cxnLst/>
              <a:rect l="l" t="t" r="r" b="b"/>
              <a:pathLst>
                <a:path w="824229" h="342900">
                  <a:moveTo>
                    <a:pt x="411899" y="342299"/>
                  </a:moveTo>
                  <a:lnTo>
                    <a:pt x="0" y="171149"/>
                  </a:lnTo>
                  <a:lnTo>
                    <a:pt x="0" y="0"/>
                  </a:lnTo>
                  <a:lnTo>
                    <a:pt x="823799" y="0"/>
                  </a:lnTo>
                  <a:lnTo>
                    <a:pt x="823799" y="171149"/>
                  </a:lnTo>
                  <a:lnTo>
                    <a:pt x="411899" y="342299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013038" y="661636"/>
              <a:ext cx="824230" cy="342900"/>
            </a:xfrm>
            <a:custGeom>
              <a:avLst/>
              <a:gdLst/>
              <a:ahLst/>
              <a:cxnLst/>
              <a:rect l="l" t="t" r="r" b="b"/>
              <a:pathLst>
                <a:path w="824229" h="342900">
                  <a:moveTo>
                    <a:pt x="823799" y="0"/>
                  </a:moveTo>
                  <a:lnTo>
                    <a:pt x="823799" y="171149"/>
                  </a:lnTo>
                  <a:lnTo>
                    <a:pt x="411899" y="342299"/>
                  </a:lnTo>
                  <a:lnTo>
                    <a:pt x="0" y="171149"/>
                  </a:lnTo>
                  <a:lnTo>
                    <a:pt x="0" y="0"/>
                  </a:lnTo>
                  <a:lnTo>
                    <a:pt x="823799" y="0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6845051" y="1572384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3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/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4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8225702" y="640507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3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/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6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876631" y="4902541"/>
            <a:ext cx="2788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Note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En</a:t>
            </a:r>
            <a:r>
              <a:rPr sz="1200" b="1" spc="-10" dirty="0">
                <a:latin typeface="Calibri"/>
                <a:cs typeface="Calibri"/>
              </a:rPr>
              <a:t> rouge </a:t>
            </a:r>
            <a:r>
              <a:rPr sz="1200" b="1" spc="-5" dirty="0">
                <a:latin typeface="Calibri"/>
                <a:cs typeface="Calibri"/>
              </a:rPr>
              <a:t>les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Diplômes</a:t>
            </a:r>
            <a:r>
              <a:rPr sz="1200" b="1" spc="-10" dirty="0">
                <a:latin typeface="Calibri"/>
                <a:cs typeface="Calibri"/>
              </a:rPr>
              <a:t> professionnels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171450"/>
            <a:ext cx="3589196" cy="3145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46115" y="3214448"/>
            <a:ext cx="2788920" cy="1513205"/>
            <a:chOff x="5146115" y="3214448"/>
            <a:chExt cx="2788920" cy="1513205"/>
          </a:xfrm>
        </p:grpSpPr>
        <p:sp>
          <p:nvSpPr>
            <p:cNvPr id="4" name="object 4"/>
            <p:cNvSpPr/>
            <p:nvPr/>
          </p:nvSpPr>
          <p:spPr>
            <a:xfrm>
              <a:off x="5150877" y="4081319"/>
              <a:ext cx="2766695" cy="393065"/>
            </a:xfrm>
            <a:custGeom>
              <a:avLst/>
              <a:gdLst/>
              <a:ahLst/>
              <a:cxnLst/>
              <a:rect l="l" t="t" r="r" b="b"/>
              <a:pathLst>
                <a:path w="2766695" h="393064">
                  <a:moveTo>
                    <a:pt x="2680194" y="392582"/>
                  </a:moveTo>
                  <a:lnTo>
                    <a:pt x="86398" y="392582"/>
                  </a:lnTo>
                  <a:lnTo>
                    <a:pt x="52548" y="387417"/>
                  </a:lnTo>
                  <a:lnTo>
                    <a:pt x="25110" y="373343"/>
                  </a:lnTo>
                  <a:lnTo>
                    <a:pt x="6716" y="352486"/>
                  </a:lnTo>
                  <a:lnTo>
                    <a:pt x="0" y="326973"/>
                  </a:lnTo>
                  <a:lnTo>
                    <a:pt x="0" y="65883"/>
                  </a:lnTo>
                  <a:lnTo>
                    <a:pt x="6716" y="40211"/>
                  </a:lnTo>
                  <a:lnTo>
                    <a:pt x="25110" y="19272"/>
                  </a:lnTo>
                  <a:lnTo>
                    <a:pt x="52548" y="5168"/>
                  </a:lnTo>
                  <a:lnTo>
                    <a:pt x="86398" y="0"/>
                  </a:lnTo>
                  <a:lnTo>
                    <a:pt x="2680194" y="0"/>
                  </a:lnTo>
                  <a:lnTo>
                    <a:pt x="2713444" y="5168"/>
                  </a:lnTo>
                  <a:lnTo>
                    <a:pt x="2740954" y="19272"/>
                  </a:lnTo>
                  <a:lnTo>
                    <a:pt x="2759686" y="40211"/>
                  </a:lnTo>
                  <a:lnTo>
                    <a:pt x="2766606" y="65883"/>
                  </a:lnTo>
                  <a:lnTo>
                    <a:pt x="2766606" y="326973"/>
                  </a:lnTo>
                  <a:lnTo>
                    <a:pt x="2759686" y="352486"/>
                  </a:lnTo>
                  <a:lnTo>
                    <a:pt x="2740954" y="373343"/>
                  </a:lnTo>
                  <a:lnTo>
                    <a:pt x="2713444" y="387417"/>
                  </a:lnTo>
                  <a:lnTo>
                    <a:pt x="2680194" y="392582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0877" y="4081319"/>
              <a:ext cx="2766695" cy="393065"/>
            </a:xfrm>
            <a:custGeom>
              <a:avLst/>
              <a:gdLst/>
              <a:ahLst/>
              <a:cxnLst/>
              <a:rect l="l" t="t" r="r" b="b"/>
              <a:pathLst>
                <a:path w="2766695" h="393064">
                  <a:moveTo>
                    <a:pt x="0" y="65883"/>
                  </a:moveTo>
                  <a:lnTo>
                    <a:pt x="6716" y="40211"/>
                  </a:lnTo>
                  <a:lnTo>
                    <a:pt x="25110" y="19272"/>
                  </a:lnTo>
                  <a:lnTo>
                    <a:pt x="52548" y="5168"/>
                  </a:lnTo>
                  <a:lnTo>
                    <a:pt x="86398" y="0"/>
                  </a:lnTo>
                  <a:lnTo>
                    <a:pt x="2680194" y="0"/>
                  </a:lnTo>
                  <a:lnTo>
                    <a:pt x="2713444" y="5168"/>
                  </a:lnTo>
                  <a:lnTo>
                    <a:pt x="2740954" y="19272"/>
                  </a:lnTo>
                  <a:lnTo>
                    <a:pt x="2759686" y="40211"/>
                  </a:lnTo>
                  <a:lnTo>
                    <a:pt x="2766606" y="65883"/>
                  </a:lnTo>
                  <a:lnTo>
                    <a:pt x="2766606" y="326973"/>
                  </a:lnTo>
                  <a:lnTo>
                    <a:pt x="2759686" y="352486"/>
                  </a:lnTo>
                  <a:lnTo>
                    <a:pt x="2740954" y="373343"/>
                  </a:lnTo>
                  <a:lnTo>
                    <a:pt x="2713444" y="387417"/>
                  </a:lnTo>
                  <a:lnTo>
                    <a:pt x="2680194" y="392582"/>
                  </a:lnTo>
                  <a:lnTo>
                    <a:pt x="86398" y="392582"/>
                  </a:lnTo>
                  <a:lnTo>
                    <a:pt x="52548" y="387417"/>
                  </a:lnTo>
                  <a:lnTo>
                    <a:pt x="25110" y="373343"/>
                  </a:lnTo>
                  <a:lnTo>
                    <a:pt x="6716" y="352486"/>
                  </a:lnTo>
                  <a:lnTo>
                    <a:pt x="0" y="326973"/>
                  </a:lnTo>
                  <a:lnTo>
                    <a:pt x="0" y="6588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0877" y="3651751"/>
              <a:ext cx="2766695" cy="393700"/>
            </a:xfrm>
            <a:custGeom>
              <a:avLst/>
              <a:gdLst/>
              <a:ahLst/>
              <a:cxnLst/>
              <a:rect l="l" t="t" r="r" b="b"/>
              <a:pathLst>
                <a:path w="2766695" h="393700">
                  <a:moveTo>
                    <a:pt x="2678760" y="393658"/>
                  </a:moveTo>
                  <a:lnTo>
                    <a:pt x="87844" y="393658"/>
                  </a:lnTo>
                  <a:lnTo>
                    <a:pt x="53764" y="388493"/>
                  </a:lnTo>
                  <a:lnTo>
                    <a:pt x="25829" y="374420"/>
                  </a:lnTo>
                  <a:lnTo>
                    <a:pt x="6941" y="353563"/>
                  </a:lnTo>
                  <a:lnTo>
                    <a:pt x="0" y="328049"/>
                  </a:lnTo>
                  <a:lnTo>
                    <a:pt x="0" y="65607"/>
                  </a:lnTo>
                  <a:lnTo>
                    <a:pt x="6941" y="40094"/>
                  </a:lnTo>
                  <a:lnTo>
                    <a:pt x="25829" y="19237"/>
                  </a:lnTo>
                  <a:lnTo>
                    <a:pt x="53764" y="5163"/>
                  </a:lnTo>
                  <a:lnTo>
                    <a:pt x="87844" y="0"/>
                  </a:lnTo>
                  <a:lnTo>
                    <a:pt x="2678760" y="0"/>
                  </a:lnTo>
                  <a:lnTo>
                    <a:pt x="2712839" y="5163"/>
                  </a:lnTo>
                  <a:lnTo>
                    <a:pt x="2740774" y="19237"/>
                  </a:lnTo>
                  <a:lnTo>
                    <a:pt x="2759664" y="40094"/>
                  </a:lnTo>
                  <a:lnTo>
                    <a:pt x="2766606" y="65607"/>
                  </a:lnTo>
                  <a:lnTo>
                    <a:pt x="2766606" y="328049"/>
                  </a:lnTo>
                  <a:lnTo>
                    <a:pt x="2759664" y="353563"/>
                  </a:lnTo>
                  <a:lnTo>
                    <a:pt x="2740774" y="374420"/>
                  </a:lnTo>
                  <a:lnTo>
                    <a:pt x="2712839" y="388493"/>
                  </a:lnTo>
                  <a:lnTo>
                    <a:pt x="2678760" y="393658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50877" y="3651751"/>
              <a:ext cx="2766695" cy="393700"/>
            </a:xfrm>
            <a:custGeom>
              <a:avLst/>
              <a:gdLst/>
              <a:ahLst/>
              <a:cxnLst/>
              <a:rect l="l" t="t" r="r" b="b"/>
              <a:pathLst>
                <a:path w="2766695" h="393700">
                  <a:moveTo>
                    <a:pt x="0" y="65607"/>
                  </a:moveTo>
                  <a:lnTo>
                    <a:pt x="6941" y="40094"/>
                  </a:lnTo>
                  <a:lnTo>
                    <a:pt x="25829" y="19237"/>
                  </a:lnTo>
                  <a:lnTo>
                    <a:pt x="53764" y="5163"/>
                  </a:lnTo>
                  <a:lnTo>
                    <a:pt x="87844" y="0"/>
                  </a:lnTo>
                  <a:lnTo>
                    <a:pt x="2678760" y="0"/>
                  </a:lnTo>
                  <a:lnTo>
                    <a:pt x="2712839" y="5163"/>
                  </a:lnTo>
                  <a:lnTo>
                    <a:pt x="2740774" y="19237"/>
                  </a:lnTo>
                  <a:lnTo>
                    <a:pt x="2759664" y="40094"/>
                  </a:lnTo>
                  <a:lnTo>
                    <a:pt x="2766606" y="65607"/>
                  </a:lnTo>
                  <a:lnTo>
                    <a:pt x="2766606" y="328049"/>
                  </a:lnTo>
                  <a:lnTo>
                    <a:pt x="2759664" y="353563"/>
                  </a:lnTo>
                  <a:lnTo>
                    <a:pt x="2740774" y="374420"/>
                  </a:lnTo>
                  <a:lnTo>
                    <a:pt x="2712839" y="388493"/>
                  </a:lnTo>
                  <a:lnTo>
                    <a:pt x="2678760" y="393658"/>
                  </a:lnTo>
                  <a:lnTo>
                    <a:pt x="87844" y="393658"/>
                  </a:lnTo>
                  <a:lnTo>
                    <a:pt x="53764" y="388493"/>
                  </a:lnTo>
                  <a:lnTo>
                    <a:pt x="25829" y="374420"/>
                  </a:lnTo>
                  <a:lnTo>
                    <a:pt x="6941" y="353563"/>
                  </a:lnTo>
                  <a:lnTo>
                    <a:pt x="0" y="328049"/>
                  </a:lnTo>
                  <a:lnTo>
                    <a:pt x="0" y="6560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52312" y="3219211"/>
              <a:ext cx="2778125" cy="393065"/>
            </a:xfrm>
            <a:custGeom>
              <a:avLst/>
              <a:gdLst/>
              <a:ahLst/>
              <a:cxnLst/>
              <a:rect l="l" t="t" r="r" b="b"/>
              <a:pathLst>
                <a:path w="2778125" h="393064">
                  <a:moveTo>
                    <a:pt x="2690290" y="392848"/>
                  </a:moveTo>
                  <a:lnTo>
                    <a:pt x="87489" y="392848"/>
                  </a:lnTo>
                  <a:lnTo>
                    <a:pt x="53464" y="387811"/>
                  </a:lnTo>
                  <a:lnTo>
                    <a:pt x="25651" y="374014"/>
                  </a:lnTo>
                  <a:lnTo>
                    <a:pt x="6884" y="353436"/>
                  </a:lnTo>
                  <a:lnTo>
                    <a:pt x="0" y="328049"/>
                  </a:lnTo>
                  <a:lnTo>
                    <a:pt x="0" y="65874"/>
                  </a:lnTo>
                  <a:lnTo>
                    <a:pt x="6884" y="40319"/>
                  </a:lnTo>
                  <a:lnTo>
                    <a:pt x="25651" y="19370"/>
                  </a:lnTo>
                  <a:lnTo>
                    <a:pt x="53464" y="5204"/>
                  </a:lnTo>
                  <a:lnTo>
                    <a:pt x="87489" y="0"/>
                  </a:lnTo>
                  <a:lnTo>
                    <a:pt x="2690290" y="0"/>
                  </a:lnTo>
                  <a:lnTo>
                    <a:pt x="2724308" y="5204"/>
                  </a:lnTo>
                  <a:lnTo>
                    <a:pt x="2752118" y="19370"/>
                  </a:lnTo>
                  <a:lnTo>
                    <a:pt x="2770883" y="40319"/>
                  </a:lnTo>
                  <a:lnTo>
                    <a:pt x="2777768" y="65874"/>
                  </a:lnTo>
                  <a:lnTo>
                    <a:pt x="2777768" y="328049"/>
                  </a:lnTo>
                  <a:lnTo>
                    <a:pt x="2770883" y="353436"/>
                  </a:lnTo>
                  <a:lnTo>
                    <a:pt x="2752118" y="374014"/>
                  </a:lnTo>
                  <a:lnTo>
                    <a:pt x="2724308" y="387811"/>
                  </a:lnTo>
                  <a:lnTo>
                    <a:pt x="2690290" y="392848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52312" y="3219211"/>
              <a:ext cx="2778125" cy="393065"/>
            </a:xfrm>
            <a:custGeom>
              <a:avLst/>
              <a:gdLst/>
              <a:ahLst/>
              <a:cxnLst/>
              <a:rect l="l" t="t" r="r" b="b"/>
              <a:pathLst>
                <a:path w="2778125" h="393064">
                  <a:moveTo>
                    <a:pt x="0" y="65874"/>
                  </a:moveTo>
                  <a:lnTo>
                    <a:pt x="6884" y="40319"/>
                  </a:lnTo>
                  <a:lnTo>
                    <a:pt x="25651" y="19370"/>
                  </a:lnTo>
                  <a:lnTo>
                    <a:pt x="53464" y="5204"/>
                  </a:lnTo>
                  <a:lnTo>
                    <a:pt x="87489" y="0"/>
                  </a:lnTo>
                  <a:lnTo>
                    <a:pt x="2690290" y="0"/>
                  </a:lnTo>
                  <a:lnTo>
                    <a:pt x="2724308" y="5204"/>
                  </a:lnTo>
                  <a:lnTo>
                    <a:pt x="2752118" y="19370"/>
                  </a:lnTo>
                  <a:lnTo>
                    <a:pt x="2770883" y="40319"/>
                  </a:lnTo>
                  <a:lnTo>
                    <a:pt x="2777768" y="65874"/>
                  </a:lnTo>
                  <a:lnTo>
                    <a:pt x="2777768" y="328049"/>
                  </a:lnTo>
                  <a:lnTo>
                    <a:pt x="2770883" y="353436"/>
                  </a:lnTo>
                  <a:lnTo>
                    <a:pt x="2752118" y="374014"/>
                  </a:lnTo>
                  <a:lnTo>
                    <a:pt x="2724308" y="387811"/>
                  </a:lnTo>
                  <a:lnTo>
                    <a:pt x="2690290" y="392848"/>
                  </a:lnTo>
                  <a:lnTo>
                    <a:pt x="87489" y="392848"/>
                  </a:lnTo>
                  <a:lnTo>
                    <a:pt x="53464" y="387811"/>
                  </a:lnTo>
                  <a:lnTo>
                    <a:pt x="25651" y="374014"/>
                  </a:lnTo>
                  <a:lnTo>
                    <a:pt x="6884" y="353436"/>
                  </a:lnTo>
                  <a:lnTo>
                    <a:pt x="0" y="328049"/>
                  </a:lnTo>
                  <a:lnTo>
                    <a:pt x="0" y="6587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63714" y="4510886"/>
              <a:ext cx="333375" cy="216535"/>
            </a:xfrm>
            <a:custGeom>
              <a:avLst/>
              <a:gdLst/>
              <a:ahLst/>
              <a:cxnLst/>
              <a:rect l="l" t="t" r="r" b="b"/>
              <a:pathLst>
                <a:path w="333375" h="216535">
                  <a:moveTo>
                    <a:pt x="333005" y="216540"/>
                  </a:moveTo>
                  <a:lnTo>
                    <a:pt x="0" y="216540"/>
                  </a:lnTo>
                  <a:lnTo>
                    <a:pt x="166686" y="0"/>
                  </a:lnTo>
                  <a:lnTo>
                    <a:pt x="333005" y="21654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138559" y="1972446"/>
            <a:ext cx="2788920" cy="838835"/>
            <a:chOff x="5138559" y="1972446"/>
            <a:chExt cx="2788920" cy="838835"/>
          </a:xfrm>
        </p:grpSpPr>
        <p:sp>
          <p:nvSpPr>
            <p:cNvPr id="12" name="object 12"/>
            <p:cNvSpPr/>
            <p:nvPr/>
          </p:nvSpPr>
          <p:spPr>
            <a:xfrm>
              <a:off x="5143322" y="2412453"/>
              <a:ext cx="2767965" cy="393700"/>
            </a:xfrm>
            <a:custGeom>
              <a:avLst/>
              <a:gdLst/>
              <a:ahLst/>
              <a:cxnLst/>
              <a:rect l="l" t="t" r="r" b="b"/>
              <a:pathLst>
                <a:path w="2767965" h="393700">
                  <a:moveTo>
                    <a:pt x="2681273" y="393658"/>
                  </a:moveTo>
                  <a:lnTo>
                    <a:pt x="87476" y="393658"/>
                  </a:lnTo>
                  <a:lnTo>
                    <a:pt x="53459" y="388493"/>
                  </a:lnTo>
                  <a:lnTo>
                    <a:pt x="25649" y="374420"/>
                  </a:lnTo>
                  <a:lnTo>
                    <a:pt x="6884" y="353563"/>
                  </a:lnTo>
                  <a:lnTo>
                    <a:pt x="0" y="328049"/>
                  </a:lnTo>
                  <a:lnTo>
                    <a:pt x="0" y="65874"/>
                  </a:lnTo>
                  <a:lnTo>
                    <a:pt x="6884" y="40319"/>
                  </a:lnTo>
                  <a:lnTo>
                    <a:pt x="25649" y="19370"/>
                  </a:lnTo>
                  <a:lnTo>
                    <a:pt x="53459" y="5204"/>
                  </a:lnTo>
                  <a:lnTo>
                    <a:pt x="87476" y="0"/>
                  </a:lnTo>
                  <a:lnTo>
                    <a:pt x="2681273" y="0"/>
                  </a:lnTo>
                  <a:lnTo>
                    <a:pt x="2715127" y="5204"/>
                  </a:lnTo>
                  <a:lnTo>
                    <a:pt x="2742566" y="19370"/>
                  </a:lnTo>
                  <a:lnTo>
                    <a:pt x="2760956" y="40319"/>
                  </a:lnTo>
                  <a:lnTo>
                    <a:pt x="2767671" y="65874"/>
                  </a:lnTo>
                  <a:lnTo>
                    <a:pt x="2767671" y="328049"/>
                  </a:lnTo>
                  <a:lnTo>
                    <a:pt x="2760956" y="353563"/>
                  </a:lnTo>
                  <a:lnTo>
                    <a:pt x="2742566" y="374420"/>
                  </a:lnTo>
                  <a:lnTo>
                    <a:pt x="2715127" y="388493"/>
                  </a:lnTo>
                  <a:lnTo>
                    <a:pt x="2681273" y="393658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43322" y="2412453"/>
              <a:ext cx="2767965" cy="393700"/>
            </a:xfrm>
            <a:custGeom>
              <a:avLst/>
              <a:gdLst/>
              <a:ahLst/>
              <a:cxnLst/>
              <a:rect l="l" t="t" r="r" b="b"/>
              <a:pathLst>
                <a:path w="2767965" h="393700">
                  <a:moveTo>
                    <a:pt x="0" y="65874"/>
                  </a:moveTo>
                  <a:lnTo>
                    <a:pt x="6884" y="40319"/>
                  </a:lnTo>
                  <a:lnTo>
                    <a:pt x="25649" y="19370"/>
                  </a:lnTo>
                  <a:lnTo>
                    <a:pt x="53459" y="5204"/>
                  </a:lnTo>
                  <a:lnTo>
                    <a:pt x="87476" y="0"/>
                  </a:lnTo>
                  <a:lnTo>
                    <a:pt x="2681273" y="0"/>
                  </a:lnTo>
                  <a:lnTo>
                    <a:pt x="2715127" y="5204"/>
                  </a:lnTo>
                  <a:lnTo>
                    <a:pt x="2742566" y="19370"/>
                  </a:lnTo>
                  <a:lnTo>
                    <a:pt x="2760956" y="40319"/>
                  </a:lnTo>
                  <a:lnTo>
                    <a:pt x="2767671" y="65874"/>
                  </a:lnTo>
                  <a:lnTo>
                    <a:pt x="2767671" y="328049"/>
                  </a:lnTo>
                  <a:lnTo>
                    <a:pt x="2760956" y="353563"/>
                  </a:lnTo>
                  <a:lnTo>
                    <a:pt x="2742566" y="374420"/>
                  </a:lnTo>
                  <a:lnTo>
                    <a:pt x="2715127" y="388493"/>
                  </a:lnTo>
                  <a:lnTo>
                    <a:pt x="2681273" y="393658"/>
                  </a:lnTo>
                  <a:lnTo>
                    <a:pt x="87476" y="393658"/>
                  </a:lnTo>
                  <a:lnTo>
                    <a:pt x="53459" y="388493"/>
                  </a:lnTo>
                  <a:lnTo>
                    <a:pt x="25649" y="374420"/>
                  </a:lnTo>
                  <a:lnTo>
                    <a:pt x="6884" y="353563"/>
                  </a:lnTo>
                  <a:lnTo>
                    <a:pt x="0" y="328049"/>
                  </a:lnTo>
                  <a:lnTo>
                    <a:pt x="0" y="6587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45836" y="1977208"/>
              <a:ext cx="2776855" cy="393700"/>
            </a:xfrm>
            <a:custGeom>
              <a:avLst/>
              <a:gdLst/>
              <a:ahLst/>
              <a:cxnLst/>
              <a:rect l="l" t="t" r="r" b="b"/>
              <a:pathLst>
                <a:path w="2776854" h="393700">
                  <a:moveTo>
                    <a:pt x="2688843" y="393659"/>
                  </a:moveTo>
                  <a:lnTo>
                    <a:pt x="87476" y="393659"/>
                  </a:lnTo>
                  <a:lnTo>
                    <a:pt x="53459" y="388494"/>
                  </a:lnTo>
                  <a:lnTo>
                    <a:pt x="25649" y="374420"/>
                  </a:lnTo>
                  <a:lnTo>
                    <a:pt x="6884" y="353564"/>
                  </a:lnTo>
                  <a:lnTo>
                    <a:pt x="0" y="328050"/>
                  </a:lnTo>
                  <a:lnTo>
                    <a:pt x="0" y="65883"/>
                  </a:lnTo>
                  <a:lnTo>
                    <a:pt x="6884" y="40323"/>
                  </a:lnTo>
                  <a:lnTo>
                    <a:pt x="25649" y="19372"/>
                  </a:lnTo>
                  <a:lnTo>
                    <a:pt x="53459" y="5205"/>
                  </a:lnTo>
                  <a:lnTo>
                    <a:pt x="87476" y="0"/>
                  </a:lnTo>
                  <a:lnTo>
                    <a:pt x="2688843" y="0"/>
                  </a:lnTo>
                  <a:lnTo>
                    <a:pt x="2722916" y="5205"/>
                  </a:lnTo>
                  <a:lnTo>
                    <a:pt x="2750848" y="19372"/>
                  </a:lnTo>
                  <a:lnTo>
                    <a:pt x="2769736" y="40323"/>
                  </a:lnTo>
                  <a:lnTo>
                    <a:pt x="2776677" y="65883"/>
                  </a:lnTo>
                  <a:lnTo>
                    <a:pt x="2776677" y="328050"/>
                  </a:lnTo>
                  <a:lnTo>
                    <a:pt x="2769736" y="353564"/>
                  </a:lnTo>
                  <a:lnTo>
                    <a:pt x="2750848" y="374420"/>
                  </a:lnTo>
                  <a:lnTo>
                    <a:pt x="2722916" y="388494"/>
                  </a:lnTo>
                  <a:lnTo>
                    <a:pt x="2688843" y="393659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5836" y="1977208"/>
              <a:ext cx="2776855" cy="393700"/>
            </a:xfrm>
            <a:custGeom>
              <a:avLst/>
              <a:gdLst/>
              <a:ahLst/>
              <a:cxnLst/>
              <a:rect l="l" t="t" r="r" b="b"/>
              <a:pathLst>
                <a:path w="2776854" h="393700">
                  <a:moveTo>
                    <a:pt x="0" y="65883"/>
                  </a:moveTo>
                  <a:lnTo>
                    <a:pt x="6884" y="40323"/>
                  </a:lnTo>
                  <a:lnTo>
                    <a:pt x="25649" y="19372"/>
                  </a:lnTo>
                  <a:lnTo>
                    <a:pt x="53459" y="5205"/>
                  </a:lnTo>
                  <a:lnTo>
                    <a:pt x="87476" y="0"/>
                  </a:lnTo>
                  <a:lnTo>
                    <a:pt x="2688843" y="0"/>
                  </a:lnTo>
                  <a:lnTo>
                    <a:pt x="2722916" y="5205"/>
                  </a:lnTo>
                  <a:lnTo>
                    <a:pt x="2750848" y="19372"/>
                  </a:lnTo>
                  <a:lnTo>
                    <a:pt x="2769736" y="40323"/>
                  </a:lnTo>
                  <a:lnTo>
                    <a:pt x="2776677" y="65883"/>
                  </a:lnTo>
                  <a:lnTo>
                    <a:pt x="2776677" y="328050"/>
                  </a:lnTo>
                  <a:lnTo>
                    <a:pt x="2769736" y="353564"/>
                  </a:lnTo>
                  <a:lnTo>
                    <a:pt x="2750848" y="374420"/>
                  </a:lnTo>
                  <a:lnTo>
                    <a:pt x="2722916" y="388494"/>
                  </a:lnTo>
                  <a:lnTo>
                    <a:pt x="2688843" y="393659"/>
                  </a:lnTo>
                  <a:lnTo>
                    <a:pt x="87476" y="393659"/>
                  </a:lnTo>
                  <a:lnTo>
                    <a:pt x="53459" y="388494"/>
                  </a:lnTo>
                  <a:lnTo>
                    <a:pt x="25649" y="374420"/>
                  </a:lnTo>
                  <a:lnTo>
                    <a:pt x="6884" y="353564"/>
                  </a:lnTo>
                  <a:lnTo>
                    <a:pt x="0" y="328050"/>
                  </a:lnTo>
                  <a:lnTo>
                    <a:pt x="0" y="6588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94973" y="1568211"/>
            <a:ext cx="3644265" cy="356997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850"/>
              </a:spcBef>
            </a:pPr>
            <a:r>
              <a:rPr sz="1400" b="1" spc="-5" dirty="0">
                <a:latin typeface="Comic Sans MS"/>
                <a:cs typeface="Comic Sans MS"/>
              </a:rPr>
              <a:t>DIPLÔME</a:t>
            </a:r>
            <a:r>
              <a:rPr sz="1400" b="1" spc="-40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D’ETAT</a:t>
            </a:r>
            <a:r>
              <a:rPr sz="1400" b="1" spc="-3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D’ARCHITECTE</a:t>
            </a:r>
            <a:endParaRPr sz="1400">
              <a:latin typeface="Comic Sans MS"/>
              <a:cs typeface="Comic Sans MS"/>
            </a:endParaRPr>
          </a:p>
          <a:p>
            <a:pPr marL="2126615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solidFill>
                  <a:srgbClr val="FFFFFF"/>
                </a:solidFill>
                <a:latin typeface="Impact"/>
                <a:cs typeface="Impact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2000" dirty="0">
                <a:solidFill>
                  <a:srgbClr val="FFFFFF"/>
                </a:solidFill>
                <a:latin typeface="Impact"/>
                <a:cs typeface="Impact"/>
              </a:rPr>
              <a:t>2</a:t>
            </a:r>
            <a:endParaRPr sz="2000">
              <a:latin typeface="Impact"/>
              <a:cs typeface="Impact"/>
            </a:endParaRPr>
          </a:p>
          <a:p>
            <a:pPr marL="2138045">
              <a:lnSpc>
                <a:spcPct val="100000"/>
              </a:lnSpc>
              <a:spcBef>
                <a:spcPts val="1030"/>
              </a:spcBef>
            </a:pPr>
            <a:r>
              <a:rPr sz="2000" dirty="0">
                <a:solidFill>
                  <a:srgbClr val="FFFFFF"/>
                </a:solidFill>
                <a:latin typeface="Impact"/>
                <a:cs typeface="Impact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2000" dirty="0">
                <a:solidFill>
                  <a:srgbClr val="FFFFFF"/>
                </a:solidFill>
                <a:latin typeface="Impact"/>
                <a:cs typeface="Impact"/>
              </a:rPr>
              <a:t>1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400" b="1" spc="-5" dirty="0">
                <a:latin typeface="Comic Sans MS"/>
                <a:cs typeface="Comic Sans MS"/>
              </a:rPr>
              <a:t>DIPLÔME</a:t>
            </a:r>
            <a:r>
              <a:rPr sz="1400" b="1" spc="-3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D’ETUDES</a:t>
            </a:r>
            <a:r>
              <a:rPr sz="1400" b="1" spc="-30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EN</a:t>
            </a:r>
            <a:r>
              <a:rPr sz="1400" b="1" spc="-30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ARCHITECTURE</a:t>
            </a:r>
            <a:endParaRPr sz="1400">
              <a:latin typeface="Comic Sans MS"/>
              <a:cs typeface="Comic Sans MS"/>
            </a:endParaRPr>
          </a:p>
          <a:p>
            <a:pPr marL="2205355" indent="1905">
              <a:lnSpc>
                <a:spcPct val="100000"/>
              </a:lnSpc>
              <a:spcBef>
                <a:spcPts val="1400"/>
              </a:spcBef>
            </a:pPr>
            <a:r>
              <a:rPr sz="2000" spc="-5" dirty="0">
                <a:latin typeface="Impact"/>
                <a:cs typeface="Impact"/>
              </a:rPr>
              <a:t>L3</a:t>
            </a:r>
            <a:endParaRPr sz="2000">
              <a:latin typeface="Impact"/>
              <a:cs typeface="Impact"/>
            </a:endParaRPr>
          </a:p>
          <a:p>
            <a:pPr marL="2223135" marR="1161415" indent="-17780">
              <a:lnSpc>
                <a:spcPct val="117400"/>
              </a:lnSpc>
              <a:spcBef>
                <a:spcPts val="484"/>
              </a:spcBef>
            </a:pPr>
            <a:r>
              <a:rPr sz="2400" spc="-5" dirty="0">
                <a:latin typeface="Impact"/>
                <a:cs typeface="Impact"/>
              </a:rPr>
              <a:t>L2  L1</a:t>
            </a:r>
            <a:endParaRPr sz="2400">
              <a:latin typeface="Impact"/>
              <a:cs typeface="Impact"/>
            </a:endParaRPr>
          </a:p>
          <a:p>
            <a:pPr marL="1543685">
              <a:lnSpc>
                <a:spcPct val="100000"/>
              </a:lnSpc>
              <a:spcBef>
                <a:spcPts val="1620"/>
              </a:spcBef>
            </a:pP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admission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43601" y="1162982"/>
            <a:ext cx="2785110" cy="403225"/>
            <a:chOff x="5143601" y="1162982"/>
            <a:chExt cx="2785110" cy="403225"/>
          </a:xfrm>
        </p:grpSpPr>
        <p:sp>
          <p:nvSpPr>
            <p:cNvPr id="18" name="object 18"/>
            <p:cNvSpPr/>
            <p:nvPr/>
          </p:nvSpPr>
          <p:spPr>
            <a:xfrm>
              <a:off x="5148364" y="1167745"/>
              <a:ext cx="2775585" cy="393700"/>
            </a:xfrm>
            <a:custGeom>
              <a:avLst/>
              <a:gdLst/>
              <a:ahLst/>
              <a:cxnLst/>
              <a:rect l="l" t="t" r="r" b="b"/>
              <a:pathLst>
                <a:path w="2775584" h="393700">
                  <a:moveTo>
                    <a:pt x="2687751" y="393668"/>
                  </a:moveTo>
                  <a:lnTo>
                    <a:pt x="86397" y="393668"/>
                  </a:lnTo>
                  <a:lnTo>
                    <a:pt x="52544" y="388631"/>
                  </a:lnTo>
                  <a:lnTo>
                    <a:pt x="25105" y="374834"/>
                  </a:lnTo>
                  <a:lnTo>
                    <a:pt x="6713" y="354252"/>
                  </a:lnTo>
                  <a:lnTo>
                    <a:pt x="0" y="328860"/>
                  </a:lnTo>
                  <a:lnTo>
                    <a:pt x="0" y="65617"/>
                  </a:lnTo>
                  <a:lnTo>
                    <a:pt x="6713" y="40098"/>
                  </a:lnTo>
                  <a:lnTo>
                    <a:pt x="25105" y="19239"/>
                  </a:lnTo>
                  <a:lnTo>
                    <a:pt x="52544" y="5163"/>
                  </a:lnTo>
                  <a:lnTo>
                    <a:pt x="86397" y="0"/>
                  </a:lnTo>
                  <a:lnTo>
                    <a:pt x="2687751" y="0"/>
                  </a:lnTo>
                  <a:lnTo>
                    <a:pt x="2721776" y="5163"/>
                  </a:lnTo>
                  <a:lnTo>
                    <a:pt x="2749589" y="19239"/>
                  </a:lnTo>
                  <a:lnTo>
                    <a:pt x="2768356" y="40098"/>
                  </a:lnTo>
                  <a:lnTo>
                    <a:pt x="2775242" y="65617"/>
                  </a:lnTo>
                  <a:lnTo>
                    <a:pt x="2775242" y="328860"/>
                  </a:lnTo>
                  <a:lnTo>
                    <a:pt x="2768356" y="354252"/>
                  </a:lnTo>
                  <a:lnTo>
                    <a:pt x="2749589" y="374834"/>
                  </a:lnTo>
                  <a:lnTo>
                    <a:pt x="2721776" y="388631"/>
                  </a:lnTo>
                  <a:lnTo>
                    <a:pt x="2687751" y="393668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48364" y="1167745"/>
              <a:ext cx="2775585" cy="393700"/>
            </a:xfrm>
            <a:custGeom>
              <a:avLst/>
              <a:gdLst/>
              <a:ahLst/>
              <a:cxnLst/>
              <a:rect l="l" t="t" r="r" b="b"/>
              <a:pathLst>
                <a:path w="2775584" h="393700">
                  <a:moveTo>
                    <a:pt x="0" y="65617"/>
                  </a:moveTo>
                  <a:lnTo>
                    <a:pt x="6713" y="40098"/>
                  </a:lnTo>
                  <a:lnTo>
                    <a:pt x="25105" y="19239"/>
                  </a:lnTo>
                  <a:lnTo>
                    <a:pt x="52544" y="5163"/>
                  </a:lnTo>
                  <a:lnTo>
                    <a:pt x="86397" y="0"/>
                  </a:lnTo>
                  <a:lnTo>
                    <a:pt x="2687751" y="0"/>
                  </a:lnTo>
                  <a:lnTo>
                    <a:pt x="2721776" y="5163"/>
                  </a:lnTo>
                  <a:lnTo>
                    <a:pt x="2749589" y="19239"/>
                  </a:lnTo>
                  <a:lnTo>
                    <a:pt x="2768356" y="40098"/>
                  </a:lnTo>
                  <a:lnTo>
                    <a:pt x="2775242" y="65617"/>
                  </a:lnTo>
                  <a:lnTo>
                    <a:pt x="2775242" y="328860"/>
                  </a:lnTo>
                  <a:lnTo>
                    <a:pt x="2768356" y="354252"/>
                  </a:lnTo>
                  <a:lnTo>
                    <a:pt x="2749589" y="374834"/>
                  </a:lnTo>
                  <a:lnTo>
                    <a:pt x="2721776" y="388631"/>
                  </a:lnTo>
                  <a:lnTo>
                    <a:pt x="2687751" y="393668"/>
                  </a:lnTo>
                  <a:lnTo>
                    <a:pt x="86397" y="393668"/>
                  </a:lnTo>
                  <a:lnTo>
                    <a:pt x="52544" y="388631"/>
                  </a:lnTo>
                  <a:lnTo>
                    <a:pt x="25105" y="374834"/>
                  </a:lnTo>
                  <a:lnTo>
                    <a:pt x="6713" y="354252"/>
                  </a:lnTo>
                  <a:lnTo>
                    <a:pt x="0" y="328860"/>
                  </a:lnTo>
                  <a:lnTo>
                    <a:pt x="0" y="6561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12270" y="565062"/>
            <a:ext cx="3091180" cy="4997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85"/>
              </a:spcBef>
            </a:pPr>
            <a:r>
              <a:rPr sz="1400" b="1" spc="-5" dirty="0">
                <a:latin typeface="Comic Sans MS"/>
                <a:cs typeface="Comic Sans MS"/>
              </a:rPr>
              <a:t>CAPACITE</a:t>
            </a:r>
            <a:endParaRPr sz="1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dirty="0">
                <a:latin typeface="Comic Sans MS"/>
                <a:cs typeface="Comic Sans MS"/>
              </a:rPr>
              <a:t>à</a:t>
            </a:r>
            <a:r>
              <a:rPr sz="1400" b="1" spc="-2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exercer</a:t>
            </a:r>
            <a:r>
              <a:rPr sz="1400" b="1" spc="-2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la</a:t>
            </a:r>
            <a:r>
              <a:rPr sz="1400" b="1" spc="-2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MAITRISE</a:t>
            </a:r>
            <a:r>
              <a:rPr sz="1400" b="1" spc="-2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D’OEUVRE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3557" y="2857413"/>
            <a:ext cx="267335" cy="217804"/>
          </a:xfrm>
          <a:custGeom>
            <a:avLst/>
            <a:gdLst/>
            <a:ahLst/>
            <a:cxnLst/>
            <a:rect l="l" t="t" r="r" b="b"/>
            <a:pathLst>
              <a:path w="267335" h="217805">
                <a:moveTo>
                  <a:pt x="0" y="217340"/>
                </a:moveTo>
                <a:lnTo>
                  <a:pt x="0" y="0"/>
                </a:lnTo>
                <a:lnTo>
                  <a:pt x="267119" y="108803"/>
                </a:lnTo>
                <a:lnTo>
                  <a:pt x="0" y="21734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68702" y="2660921"/>
            <a:ext cx="1029335" cy="5848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45"/>
              </a:spcBef>
            </a:pPr>
            <a:r>
              <a:rPr sz="1400" b="1" spc="-5" dirty="0">
                <a:latin typeface="Comic Sans MS"/>
                <a:cs typeface="Comic Sans MS"/>
              </a:rPr>
              <a:t>GRADE</a:t>
            </a:r>
            <a:r>
              <a:rPr sz="1400" b="1" spc="-6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de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solidFill>
                  <a:srgbClr val="CC0000"/>
                </a:solidFill>
                <a:latin typeface="Comic Sans MS"/>
                <a:cs typeface="Comic Sans MS"/>
              </a:rPr>
              <a:t>LICENCE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38484" y="1714500"/>
            <a:ext cx="267335" cy="217804"/>
          </a:xfrm>
          <a:custGeom>
            <a:avLst/>
            <a:gdLst/>
            <a:ahLst/>
            <a:cxnLst/>
            <a:rect l="l" t="t" r="r" b="b"/>
            <a:pathLst>
              <a:path w="267335" h="217805">
                <a:moveTo>
                  <a:pt x="0" y="217351"/>
                </a:moveTo>
                <a:lnTo>
                  <a:pt x="0" y="0"/>
                </a:lnTo>
                <a:lnTo>
                  <a:pt x="267118" y="108537"/>
                </a:lnTo>
                <a:lnTo>
                  <a:pt x="0" y="21735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18940"/>
            <a:ext cx="2314575" cy="4625340"/>
          </a:xfrm>
          <a:custGeom>
            <a:avLst/>
            <a:gdLst/>
            <a:ahLst/>
            <a:cxnLst/>
            <a:rect l="l" t="t" r="r" b="b"/>
            <a:pathLst>
              <a:path w="2314575" h="4625340">
                <a:moveTo>
                  <a:pt x="2314078" y="4624826"/>
                </a:moveTo>
                <a:lnTo>
                  <a:pt x="0" y="4624826"/>
                </a:lnTo>
                <a:lnTo>
                  <a:pt x="0" y="0"/>
                </a:lnTo>
                <a:lnTo>
                  <a:pt x="2314078" y="0"/>
                </a:lnTo>
                <a:lnTo>
                  <a:pt x="2314078" y="462482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48140" y="1460771"/>
            <a:ext cx="1000125" cy="5848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345"/>
              </a:spcBef>
            </a:pPr>
            <a:r>
              <a:rPr sz="1400" b="1" spc="-5" dirty="0">
                <a:latin typeface="Comic Sans MS"/>
                <a:cs typeface="Comic Sans MS"/>
              </a:rPr>
              <a:t>GRADE</a:t>
            </a:r>
            <a:r>
              <a:rPr sz="1400" b="1" spc="-65" dirty="0">
                <a:latin typeface="Comic Sans MS"/>
                <a:cs typeface="Comic Sans MS"/>
              </a:rPr>
              <a:t> </a:t>
            </a:r>
            <a:r>
              <a:rPr sz="1400" b="1" spc="-5" dirty="0">
                <a:latin typeface="Comic Sans MS"/>
                <a:cs typeface="Comic Sans MS"/>
              </a:rPr>
              <a:t>de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solidFill>
                  <a:srgbClr val="CC0000"/>
                </a:solidFill>
                <a:latin typeface="Comic Sans MS"/>
                <a:cs typeface="Comic Sans MS"/>
              </a:rPr>
              <a:t>MASTER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5455" y="1268396"/>
            <a:ext cx="1882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C0000"/>
                </a:solidFill>
                <a:latin typeface="Comic Sans MS"/>
                <a:cs typeface="Comic Sans MS"/>
              </a:rPr>
              <a:t>20</a:t>
            </a:r>
            <a:r>
              <a:rPr sz="3200" b="1" spc="-9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CC0000"/>
                </a:solidFill>
                <a:latin typeface="Comic Sans MS"/>
                <a:cs typeface="Comic Sans MS"/>
              </a:rPr>
              <a:t>écoles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455" y="1981850"/>
            <a:ext cx="1771014" cy="313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 indent="-184150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Cambria"/>
              <a:buChar char="▪"/>
              <a:tabLst>
                <a:tab pos="237490" algn="l"/>
              </a:tabLst>
            </a:pPr>
            <a:r>
              <a:rPr sz="1900" b="1" dirty="0">
                <a:latin typeface="Comic Sans MS"/>
                <a:cs typeface="Comic Sans MS"/>
              </a:rPr>
              <a:t>6</a:t>
            </a:r>
            <a:r>
              <a:rPr sz="1900" b="1" spc="-50" dirty="0">
                <a:latin typeface="Comic Sans MS"/>
                <a:cs typeface="Comic Sans MS"/>
              </a:rPr>
              <a:t> </a:t>
            </a:r>
            <a:r>
              <a:rPr sz="1900" b="1" spc="-5" dirty="0">
                <a:latin typeface="Comic Sans MS"/>
                <a:cs typeface="Comic Sans MS"/>
              </a:rPr>
              <a:t>en</a:t>
            </a:r>
            <a:r>
              <a:rPr sz="1900" b="1" spc="-50" dirty="0">
                <a:latin typeface="Comic Sans MS"/>
                <a:cs typeface="Comic Sans MS"/>
              </a:rPr>
              <a:t> </a:t>
            </a:r>
            <a:r>
              <a:rPr sz="1900" b="1" spc="-5" dirty="0">
                <a:latin typeface="Comic Sans MS"/>
                <a:cs typeface="Comic Sans MS"/>
              </a:rPr>
              <a:t>Ile-de-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1900" b="1" spc="-5" dirty="0">
                <a:latin typeface="Comic Sans MS"/>
                <a:cs typeface="Comic Sans MS"/>
              </a:rPr>
              <a:t>France</a:t>
            </a:r>
            <a:endParaRPr sz="1900">
              <a:latin typeface="Comic Sans MS"/>
              <a:cs typeface="Comic Sans MS"/>
            </a:endParaRPr>
          </a:p>
          <a:p>
            <a:pPr marL="237490" indent="-184150">
              <a:lnSpc>
                <a:spcPct val="100000"/>
              </a:lnSpc>
              <a:spcBef>
                <a:spcPts val="1770"/>
              </a:spcBef>
              <a:buClr>
                <a:srgbClr val="CC0000"/>
              </a:buClr>
              <a:buFont typeface="Cambria"/>
              <a:buChar char="▪"/>
              <a:tabLst>
                <a:tab pos="237490" algn="l"/>
              </a:tabLst>
            </a:pPr>
            <a:r>
              <a:rPr sz="1900" b="1" spc="-5" dirty="0">
                <a:latin typeface="Comic Sans MS"/>
                <a:cs typeface="Comic Sans MS"/>
              </a:rPr>
              <a:t>14</a:t>
            </a:r>
            <a:r>
              <a:rPr sz="1900" b="1" spc="-50" dirty="0">
                <a:latin typeface="Comic Sans MS"/>
                <a:cs typeface="Comic Sans MS"/>
              </a:rPr>
              <a:t> </a:t>
            </a:r>
            <a:r>
              <a:rPr sz="1900" b="1" spc="-5" dirty="0">
                <a:latin typeface="Comic Sans MS"/>
                <a:cs typeface="Comic Sans MS"/>
              </a:rPr>
              <a:t>en</a:t>
            </a:r>
            <a:r>
              <a:rPr sz="1900" b="1" spc="-50" dirty="0">
                <a:latin typeface="Comic Sans MS"/>
                <a:cs typeface="Comic Sans MS"/>
              </a:rPr>
              <a:t> </a:t>
            </a:r>
            <a:r>
              <a:rPr sz="1900" b="1" spc="-5" dirty="0">
                <a:latin typeface="Comic Sans MS"/>
                <a:cs typeface="Comic Sans MS"/>
              </a:rPr>
              <a:t>région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sz="1900" b="1" dirty="0">
                <a:solidFill>
                  <a:srgbClr val="CC0000"/>
                </a:solidFill>
                <a:latin typeface="Comic Sans MS"/>
                <a:cs typeface="Comic Sans MS"/>
              </a:rPr>
              <a:t>+</a:t>
            </a:r>
            <a:r>
              <a:rPr sz="1900" b="1" spc="-10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900" b="1" spc="-5" dirty="0">
                <a:latin typeface="Comic Sans MS"/>
                <a:cs typeface="Comic Sans MS"/>
              </a:rPr>
              <a:t>INSA</a:t>
            </a:r>
            <a:endParaRPr sz="19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latin typeface="Comic Sans MS"/>
                <a:cs typeface="Comic Sans MS"/>
              </a:rPr>
              <a:t>Strasbourg</a:t>
            </a:r>
            <a:endParaRPr sz="19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CC0000"/>
                </a:solidFill>
                <a:latin typeface="Comic Sans MS"/>
                <a:cs typeface="Comic Sans MS"/>
              </a:rPr>
              <a:t>+</a:t>
            </a:r>
            <a:r>
              <a:rPr sz="1900" b="1" spc="-65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1900" b="1" spc="-5" dirty="0">
                <a:latin typeface="Comic Sans MS"/>
                <a:cs typeface="Comic Sans MS"/>
              </a:rPr>
              <a:t>ESA</a:t>
            </a:r>
            <a:endParaRPr sz="1900">
              <a:latin typeface="Comic Sans MS"/>
              <a:cs typeface="Comic Sans MS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7246" y="3297240"/>
            <a:ext cx="1883155" cy="184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05196" y="109346"/>
            <a:ext cx="375920" cy="297180"/>
            <a:chOff x="4705196" y="109346"/>
            <a:chExt cx="375920" cy="297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7997" y="316439"/>
              <a:ext cx="113041" cy="894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05196" y="109346"/>
              <a:ext cx="346710" cy="295910"/>
            </a:xfrm>
            <a:custGeom>
              <a:avLst/>
              <a:gdLst/>
              <a:ahLst/>
              <a:cxnLst/>
              <a:rect l="l" t="t" r="r" b="b"/>
              <a:pathLst>
                <a:path w="346710" h="295910">
                  <a:moveTo>
                    <a:pt x="40677" y="295655"/>
                  </a:moveTo>
                  <a:lnTo>
                    <a:pt x="33307" y="295120"/>
                  </a:lnTo>
                  <a:lnTo>
                    <a:pt x="754" y="274422"/>
                  </a:lnTo>
                  <a:lnTo>
                    <a:pt x="0" y="268919"/>
                  </a:lnTo>
                  <a:lnTo>
                    <a:pt x="2626" y="260996"/>
                  </a:lnTo>
                  <a:lnTo>
                    <a:pt x="10486" y="247223"/>
                  </a:lnTo>
                  <a:lnTo>
                    <a:pt x="23541" y="227426"/>
                  </a:lnTo>
                  <a:lnTo>
                    <a:pt x="41756" y="201425"/>
                  </a:lnTo>
                  <a:lnTo>
                    <a:pt x="39241" y="196567"/>
                  </a:lnTo>
                  <a:lnTo>
                    <a:pt x="38162" y="192785"/>
                  </a:lnTo>
                  <a:lnTo>
                    <a:pt x="38162" y="189814"/>
                  </a:lnTo>
                  <a:lnTo>
                    <a:pt x="40470" y="185249"/>
                  </a:lnTo>
                  <a:lnTo>
                    <a:pt x="45814" y="181240"/>
                  </a:lnTo>
                  <a:lnTo>
                    <a:pt x="54264" y="177736"/>
                  </a:lnTo>
                  <a:lnTo>
                    <a:pt x="65886" y="174688"/>
                  </a:lnTo>
                  <a:lnTo>
                    <a:pt x="87412" y="150193"/>
                  </a:lnTo>
                  <a:lnTo>
                    <a:pt x="133164" y="100085"/>
                  </a:lnTo>
                  <a:lnTo>
                    <a:pt x="190150" y="41919"/>
                  </a:lnTo>
                  <a:lnTo>
                    <a:pt x="246239" y="0"/>
                  </a:lnTo>
                  <a:lnTo>
                    <a:pt x="261039" y="1616"/>
                  </a:lnTo>
                  <a:lnTo>
                    <a:pt x="292661" y="37706"/>
                  </a:lnTo>
                  <a:lnTo>
                    <a:pt x="296551" y="52418"/>
                  </a:lnTo>
                  <a:lnTo>
                    <a:pt x="301387" y="69812"/>
                  </a:lnTo>
                  <a:lnTo>
                    <a:pt x="307440" y="89915"/>
                  </a:lnTo>
                  <a:lnTo>
                    <a:pt x="308885" y="94507"/>
                  </a:lnTo>
                  <a:lnTo>
                    <a:pt x="226084" y="94507"/>
                  </a:lnTo>
                  <a:lnTo>
                    <a:pt x="214195" y="109196"/>
                  </a:lnTo>
                  <a:lnTo>
                    <a:pt x="199843" y="126163"/>
                  </a:lnTo>
                  <a:lnTo>
                    <a:pt x="183400" y="145460"/>
                  </a:lnTo>
                  <a:lnTo>
                    <a:pt x="165238" y="167135"/>
                  </a:lnTo>
                  <a:lnTo>
                    <a:pt x="332739" y="167135"/>
                  </a:lnTo>
                  <a:lnTo>
                    <a:pt x="346395" y="207092"/>
                  </a:lnTo>
                  <a:lnTo>
                    <a:pt x="262800" y="207092"/>
                  </a:lnTo>
                  <a:lnTo>
                    <a:pt x="234091" y="208883"/>
                  </a:lnTo>
                  <a:lnTo>
                    <a:pt x="215111" y="209942"/>
                  </a:lnTo>
                  <a:lnTo>
                    <a:pt x="192962" y="210874"/>
                  </a:lnTo>
                  <a:lnTo>
                    <a:pt x="151829" y="213300"/>
                  </a:lnTo>
                  <a:lnTo>
                    <a:pt x="135957" y="214667"/>
                  </a:lnTo>
                  <a:lnTo>
                    <a:pt x="123125" y="216541"/>
                  </a:lnTo>
                  <a:lnTo>
                    <a:pt x="114595" y="228682"/>
                  </a:lnTo>
                  <a:lnTo>
                    <a:pt x="92082" y="260114"/>
                  </a:lnTo>
                  <a:lnTo>
                    <a:pt x="51362" y="294747"/>
                  </a:lnTo>
                  <a:lnTo>
                    <a:pt x="40677" y="295655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0435" y="203853"/>
              <a:ext cx="167500" cy="7262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136929" y="96926"/>
            <a:ext cx="340995" cy="310515"/>
            <a:chOff x="5136929" y="96926"/>
            <a:chExt cx="340995" cy="310515"/>
          </a:xfrm>
        </p:grpSpPr>
        <p:sp>
          <p:nvSpPr>
            <p:cNvPr id="7" name="object 7"/>
            <p:cNvSpPr/>
            <p:nvPr/>
          </p:nvSpPr>
          <p:spPr>
            <a:xfrm>
              <a:off x="5136921" y="96926"/>
              <a:ext cx="340995" cy="310515"/>
            </a:xfrm>
            <a:custGeom>
              <a:avLst/>
              <a:gdLst/>
              <a:ahLst/>
              <a:cxnLst/>
              <a:rect l="l" t="t" r="r" b="b"/>
              <a:pathLst>
                <a:path w="340995" h="310515">
                  <a:moveTo>
                    <a:pt x="340461" y="278384"/>
                  </a:moveTo>
                  <a:lnTo>
                    <a:pt x="308229" y="246392"/>
                  </a:lnTo>
                  <a:lnTo>
                    <a:pt x="258089" y="220332"/>
                  </a:lnTo>
                  <a:lnTo>
                    <a:pt x="250558" y="216750"/>
                  </a:lnTo>
                  <a:lnTo>
                    <a:pt x="214820" y="202234"/>
                  </a:lnTo>
                  <a:lnTo>
                    <a:pt x="238823" y="194792"/>
                  </a:lnTo>
                  <a:lnTo>
                    <a:pt x="259600" y="186613"/>
                  </a:lnTo>
                  <a:lnTo>
                    <a:pt x="277355" y="177673"/>
                  </a:lnTo>
                  <a:lnTo>
                    <a:pt x="292227" y="167944"/>
                  </a:lnTo>
                  <a:lnTo>
                    <a:pt x="299745" y="161467"/>
                  </a:lnTo>
                  <a:lnTo>
                    <a:pt x="80187" y="161467"/>
                  </a:lnTo>
                  <a:lnTo>
                    <a:pt x="80187" y="56159"/>
                  </a:lnTo>
                  <a:lnTo>
                    <a:pt x="272935" y="56159"/>
                  </a:lnTo>
                  <a:lnTo>
                    <a:pt x="248323" y="40017"/>
                  </a:lnTo>
                  <a:lnTo>
                    <a:pt x="194310" y="17297"/>
                  </a:lnTo>
                  <a:lnTo>
                    <a:pt x="145148" y="6654"/>
                  </a:lnTo>
                  <a:lnTo>
                    <a:pt x="125907" y="4876"/>
                  </a:lnTo>
                  <a:lnTo>
                    <a:pt x="120573" y="4076"/>
                  </a:lnTo>
                  <a:lnTo>
                    <a:pt x="106743" y="3149"/>
                  </a:lnTo>
                  <a:lnTo>
                    <a:pt x="53543" y="0"/>
                  </a:lnTo>
                  <a:lnTo>
                    <a:pt x="47066" y="0"/>
                  </a:lnTo>
                  <a:lnTo>
                    <a:pt x="37020" y="1346"/>
                  </a:lnTo>
                  <a:lnTo>
                    <a:pt x="4140" y="23596"/>
                  </a:lnTo>
                  <a:lnTo>
                    <a:pt x="1346" y="35382"/>
                  </a:lnTo>
                  <a:lnTo>
                    <a:pt x="1346" y="239496"/>
                  </a:lnTo>
                  <a:lnTo>
                    <a:pt x="520" y="252984"/>
                  </a:lnTo>
                  <a:lnTo>
                    <a:pt x="114" y="264337"/>
                  </a:lnTo>
                  <a:lnTo>
                    <a:pt x="0" y="283883"/>
                  </a:lnTo>
                  <a:lnTo>
                    <a:pt x="660" y="288772"/>
                  </a:lnTo>
                  <a:lnTo>
                    <a:pt x="32397" y="309587"/>
                  </a:lnTo>
                  <a:lnTo>
                    <a:pt x="40589" y="309968"/>
                  </a:lnTo>
                  <a:lnTo>
                    <a:pt x="48945" y="309587"/>
                  </a:lnTo>
                  <a:lnTo>
                    <a:pt x="80581" y="288747"/>
                  </a:lnTo>
                  <a:lnTo>
                    <a:pt x="81267" y="283235"/>
                  </a:lnTo>
                  <a:lnTo>
                    <a:pt x="81064" y="277050"/>
                  </a:lnTo>
                  <a:lnTo>
                    <a:pt x="80416" y="264337"/>
                  </a:lnTo>
                  <a:lnTo>
                    <a:pt x="79298" y="245351"/>
                  </a:lnTo>
                  <a:lnTo>
                    <a:pt x="77660" y="220332"/>
                  </a:lnTo>
                  <a:lnTo>
                    <a:pt x="129082" y="233184"/>
                  </a:lnTo>
                  <a:lnTo>
                    <a:pt x="178473" y="250329"/>
                  </a:lnTo>
                  <a:lnTo>
                    <a:pt x="225704" y="271780"/>
                  </a:lnTo>
                  <a:lnTo>
                    <a:pt x="270624" y="297548"/>
                  </a:lnTo>
                  <a:lnTo>
                    <a:pt x="276733" y="301294"/>
                  </a:lnTo>
                  <a:lnTo>
                    <a:pt x="283540" y="303987"/>
                  </a:lnTo>
                  <a:lnTo>
                    <a:pt x="290830" y="305638"/>
                  </a:lnTo>
                  <a:lnTo>
                    <a:pt x="298348" y="306184"/>
                  </a:lnTo>
                  <a:lnTo>
                    <a:pt x="306565" y="305638"/>
                  </a:lnTo>
                  <a:lnTo>
                    <a:pt x="339559" y="283883"/>
                  </a:lnTo>
                  <a:lnTo>
                    <a:pt x="340461" y="278384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7120" y="153085"/>
              <a:ext cx="237235" cy="105308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5492508" y="101802"/>
            <a:ext cx="807085" cy="311150"/>
          </a:xfrm>
          <a:custGeom>
            <a:avLst/>
            <a:gdLst/>
            <a:ahLst/>
            <a:cxnLst/>
            <a:rect l="l" t="t" r="r" b="b"/>
            <a:pathLst>
              <a:path w="807085" h="311150">
                <a:moveTo>
                  <a:pt x="411835" y="35356"/>
                </a:moveTo>
                <a:lnTo>
                  <a:pt x="411149" y="29857"/>
                </a:lnTo>
                <a:lnTo>
                  <a:pt x="379514" y="9131"/>
                </a:lnTo>
                <a:lnTo>
                  <a:pt x="359054" y="8458"/>
                </a:lnTo>
                <a:lnTo>
                  <a:pt x="275183" y="5664"/>
                </a:lnTo>
                <a:lnTo>
                  <a:pt x="252425" y="4991"/>
                </a:lnTo>
                <a:lnTo>
                  <a:pt x="240474" y="4851"/>
                </a:lnTo>
                <a:lnTo>
                  <a:pt x="187198" y="4851"/>
                </a:lnTo>
                <a:lnTo>
                  <a:pt x="170942" y="5321"/>
                </a:lnTo>
                <a:lnTo>
                  <a:pt x="156781" y="5562"/>
                </a:lnTo>
                <a:lnTo>
                  <a:pt x="113906" y="5016"/>
                </a:lnTo>
                <a:lnTo>
                  <a:pt x="88201" y="2959"/>
                </a:lnTo>
                <a:lnTo>
                  <a:pt x="71539" y="1587"/>
                </a:lnTo>
                <a:lnTo>
                  <a:pt x="58280" y="673"/>
                </a:lnTo>
                <a:lnTo>
                  <a:pt x="48463" y="152"/>
                </a:lnTo>
                <a:lnTo>
                  <a:pt x="42113" y="0"/>
                </a:lnTo>
                <a:lnTo>
                  <a:pt x="36715" y="0"/>
                </a:lnTo>
                <a:lnTo>
                  <a:pt x="28765" y="546"/>
                </a:lnTo>
                <a:lnTo>
                  <a:pt x="520" y="21844"/>
                </a:lnTo>
                <a:lnTo>
                  <a:pt x="0" y="26720"/>
                </a:lnTo>
                <a:lnTo>
                  <a:pt x="1917" y="35775"/>
                </a:lnTo>
                <a:lnTo>
                  <a:pt x="52527" y="55638"/>
                </a:lnTo>
                <a:lnTo>
                  <a:pt x="104228" y="59016"/>
                </a:lnTo>
                <a:lnTo>
                  <a:pt x="135001" y="59397"/>
                </a:lnTo>
                <a:lnTo>
                  <a:pt x="149034" y="59397"/>
                </a:lnTo>
                <a:lnTo>
                  <a:pt x="150215" y="71945"/>
                </a:lnTo>
                <a:lnTo>
                  <a:pt x="151917" y="87134"/>
                </a:lnTo>
                <a:lnTo>
                  <a:pt x="154508" y="106921"/>
                </a:lnTo>
                <a:lnTo>
                  <a:pt x="158038" y="130670"/>
                </a:lnTo>
                <a:lnTo>
                  <a:pt x="160515" y="151841"/>
                </a:lnTo>
                <a:lnTo>
                  <a:pt x="162458" y="170802"/>
                </a:lnTo>
                <a:lnTo>
                  <a:pt x="163715" y="187591"/>
                </a:lnTo>
                <a:lnTo>
                  <a:pt x="164160" y="202171"/>
                </a:lnTo>
                <a:lnTo>
                  <a:pt x="164185" y="207175"/>
                </a:lnTo>
                <a:lnTo>
                  <a:pt x="164350" y="213461"/>
                </a:lnTo>
                <a:lnTo>
                  <a:pt x="164769" y="221018"/>
                </a:lnTo>
                <a:lnTo>
                  <a:pt x="165595" y="229755"/>
                </a:lnTo>
                <a:lnTo>
                  <a:pt x="166230" y="238379"/>
                </a:lnTo>
                <a:lnTo>
                  <a:pt x="166547" y="245656"/>
                </a:lnTo>
                <a:lnTo>
                  <a:pt x="166624" y="249809"/>
                </a:lnTo>
                <a:lnTo>
                  <a:pt x="166674" y="262166"/>
                </a:lnTo>
                <a:lnTo>
                  <a:pt x="165595" y="265938"/>
                </a:lnTo>
                <a:lnTo>
                  <a:pt x="165595" y="268909"/>
                </a:lnTo>
                <a:lnTo>
                  <a:pt x="164160" y="271614"/>
                </a:lnTo>
                <a:lnTo>
                  <a:pt x="164160" y="273507"/>
                </a:lnTo>
                <a:lnTo>
                  <a:pt x="191160" y="298272"/>
                </a:lnTo>
                <a:lnTo>
                  <a:pt x="206273" y="300228"/>
                </a:lnTo>
                <a:lnTo>
                  <a:pt x="216738" y="299199"/>
                </a:lnTo>
                <a:lnTo>
                  <a:pt x="244017" y="278612"/>
                </a:lnTo>
                <a:lnTo>
                  <a:pt x="249478" y="258381"/>
                </a:lnTo>
                <a:lnTo>
                  <a:pt x="249237" y="254419"/>
                </a:lnTo>
                <a:lnTo>
                  <a:pt x="248627" y="249809"/>
                </a:lnTo>
                <a:lnTo>
                  <a:pt x="247815" y="244487"/>
                </a:lnTo>
                <a:lnTo>
                  <a:pt x="246126" y="232283"/>
                </a:lnTo>
                <a:lnTo>
                  <a:pt x="245706" y="226898"/>
                </a:lnTo>
                <a:lnTo>
                  <a:pt x="245541" y="222262"/>
                </a:lnTo>
                <a:lnTo>
                  <a:pt x="245516" y="218427"/>
                </a:lnTo>
                <a:lnTo>
                  <a:pt x="245071" y="202171"/>
                </a:lnTo>
                <a:lnTo>
                  <a:pt x="243763" y="183426"/>
                </a:lnTo>
                <a:lnTo>
                  <a:pt x="241731" y="162191"/>
                </a:lnTo>
                <a:lnTo>
                  <a:pt x="239039" y="138493"/>
                </a:lnTo>
                <a:lnTo>
                  <a:pt x="235737" y="111963"/>
                </a:lnTo>
                <a:lnTo>
                  <a:pt x="233375" y="89801"/>
                </a:lnTo>
                <a:lnTo>
                  <a:pt x="231965" y="71945"/>
                </a:lnTo>
                <a:lnTo>
                  <a:pt x="231482" y="58305"/>
                </a:lnTo>
                <a:lnTo>
                  <a:pt x="245135" y="58496"/>
                </a:lnTo>
                <a:lnTo>
                  <a:pt x="301320" y="60198"/>
                </a:lnTo>
                <a:lnTo>
                  <a:pt x="323469" y="61290"/>
                </a:lnTo>
                <a:lnTo>
                  <a:pt x="342455" y="61849"/>
                </a:lnTo>
                <a:lnTo>
                  <a:pt x="358330" y="62064"/>
                </a:lnTo>
                <a:lnTo>
                  <a:pt x="371157" y="62090"/>
                </a:lnTo>
                <a:lnTo>
                  <a:pt x="379514" y="61696"/>
                </a:lnTo>
                <a:lnTo>
                  <a:pt x="387223" y="60401"/>
                </a:lnTo>
                <a:lnTo>
                  <a:pt x="393280" y="58305"/>
                </a:lnTo>
                <a:lnTo>
                  <a:pt x="394195" y="57988"/>
                </a:lnTo>
                <a:lnTo>
                  <a:pt x="411835" y="35356"/>
                </a:lnTo>
                <a:close/>
              </a:path>
              <a:path w="807085" h="311150">
                <a:moveTo>
                  <a:pt x="806754" y="213563"/>
                </a:moveTo>
                <a:lnTo>
                  <a:pt x="783678" y="161163"/>
                </a:lnTo>
                <a:lnTo>
                  <a:pt x="745667" y="138468"/>
                </a:lnTo>
                <a:lnTo>
                  <a:pt x="695109" y="126682"/>
                </a:lnTo>
                <a:lnTo>
                  <a:pt x="591121" y="121221"/>
                </a:lnTo>
                <a:lnTo>
                  <a:pt x="581304" y="119786"/>
                </a:lnTo>
                <a:lnTo>
                  <a:pt x="548995" y="106908"/>
                </a:lnTo>
                <a:lnTo>
                  <a:pt x="548995" y="102057"/>
                </a:lnTo>
                <a:lnTo>
                  <a:pt x="583196" y="75590"/>
                </a:lnTo>
                <a:lnTo>
                  <a:pt x="635800" y="63906"/>
                </a:lnTo>
                <a:lnTo>
                  <a:pt x="654481" y="63169"/>
                </a:lnTo>
                <a:lnTo>
                  <a:pt x="662101" y="63347"/>
                </a:lnTo>
                <a:lnTo>
                  <a:pt x="671449" y="63957"/>
                </a:lnTo>
                <a:lnTo>
                  <a:pt x="682485" y="65112"/>
                </a:lnTo>
                <a:lnTo>
                  <a:pt x="707694" y="68795"/>
                </a:lnTo>
                <a:lnTo>
                  <a:pt x="718743" y="69951"/>
                </a:lnTo>
                <a:lnTo>
                  <a:pt x="728167" y="70561"/>
                </a:lnTo>
                <a:lnTo>
                  <a:pt x="735838" y="70726"/>
                </a:lnTo>
                <a:lnTo>
                  <a:pt x="744651" y="70180"/>
                </a:lnTo>
                <a:lnTo>
                  <a:pt x="752309" y="68541"/>
                </a:lnTo>
                <a:lnTo>
                  <a:pt x="759028" y="65836"/>
                </a:lnTo>
                <a:lnTo>
                  <a:pt x="763270" y="63169"/>
                </a:lnTo>
                <a:lnTo>
                  <a:pt x="764997" y="62090"/>
                </a:lnTo>
                <a:lnTo>
                  <a:pt x="769759" y="57785"/>
                </a:lnTo>
                <a:lnTo>
                  <a:pt x="772883" y="53314"/>
                </a:lnTo>
                <a:lnTo>
                  <a:pt x="774573" y="48653"/>
                </a:lnTo>
                <a:lnTo>
                  <a:pt x="775081" y="43738"/>
                </a:lnTo>
                <a:lnTo>
                  <a:pt x="771969" y="36804"/>
                </a:lnTo>
                <a:lnTo>
                  <a:pt x="724319" y="18084"/>
                </a:lnTo>
                <a:lnTo>
                  <a:pt x="686028" y="11633"/>
                </a:lnTo>
                <a:lnTo>
                  <a:pt x="669493" y="9994"/>
                </a:lnTo>
                <a:lnTo>
                  <a:pt x="654481" y="9448"/>
                </a:lnTo>
                <a:lnTo>
                  <a:pt x="585774" y="17335"/>
                </a:lnTo>
                <a:lnTo>
                  <a:pt x="523798" y="41033"/>
                </a:lnTo>
                <a:lnTo>
                  <a:pt x="479069" y="75488"/>
                </a:lnTo>
                <a:lnTo>
                  <a:pt x="464032" y="112585"/>
                </a:lnTo>
                <a:lnTo>
                  <a:pt x="466572" y="126720"/>
                </a:lnTo>
                <a:lnTo>
                  <a:pt x="492696" y="150012"/>
                </a:lnTo>
                <a:lnTo>
                  <a:pt x="536727" y="164426"/>
                </a:lnTo>
                <a:lnTo>
                  <a:pt x="581939" y="170840"/>
                </a:lnTo>
                <a:lnTo>
                  <a:pt x="635165" y="172694"/>
                </a:lnTo>
                <a:lnTo>
                  <a:pt x="659117" y="174078"/>
                </a:lnTo>
                <a:lnTo>
                  <a:pt x="704646" y="183642"/>
                </a:lnTo>
                <a:lnTo>
                  <a:pt x="721804" y="210858"/>
                </a:lnTo>
                <a:lnTo>
                  <a:pt x="718731" y="219849"/>
                </a:lnTo>
                <a:lnTo>
                  <a:pt x="673557" y="244068"/>
                </a:lnTo>
                <a:lnTo>
                  <a:pt x="626135" y="255714"/>
                </a:lnTo>
                <a:lnTo>
                  <a:pt x="577075" y="259461"/>
                </a:lnTo>
                <a:lnTo>
                  <a:pt x="550875" y="257860"/>
                </a:lnTo>
                <a:lnTo>
                  <a:pt x="529653" y="253123"/>
                </a:lnTo>
                <a:lnTo>
                  <a:pt x="513702" y="245338"/>
                </a:lnTo>
                <a:lnTo>
                  <a:pt x="503275" y="234619"/>
                </a:lnTo>
                <a:lnTo>
                  <a:pt x="495833" y="226898"/>
                </a:lnTo>
                <a:lnTo>
                  <a:pt x="486905" y="221221"/>
                </a:lnTo>
                <a:lnTo>
                  <a:pt x="476351" y="217728"/>
                </a:lnTo>
                <a:lnTo>
                  <a:pt x="464032" y="216522"/>
                </a:lnTo>
                <a:lnTo>
                  <a:pt x="429742" y="229603"/>
                </a:lnTo>
                <a:lnTo>
                  <a:pt x="423354" y="245960"/>
                </a:lnTo>
                <a:lnTo>
                  <a:pt x="425538" y="257619"/>
                </a:lnTo>
                <a:lnTo>
                  <a:pt x="459003" y="287807"/>
                </a:lnTo>
                <a:lnTo>
                  <a:pt x="508546" y="305054"/>
                </a:lnTo>
                <a:lnTo>
                  <a:pt x="574560" y="310756"/>
                </a:lnTo>
                <a:lnTo>
                  <a:pt x="615035" y="309499"/>
                </a:lnTo>
                <a:lnTo>
                  <a:pt x="652907" y="305739"/>
                </a:lnTo>
                <a:lnTo>
                  <a:pt x="721804" y="290779"/>
                </a:lnTo>
                <a:lnTo>
                  <a:pt x="759231" y="275907"/>
                </a:lnTo>
                <a:lnTo>
                  <a:pt x="783920" y="259461"/>
                </a:lnTo>
                <a:lnTo>
                  <a:pt x="785749" y="258254"/>
                </a:lnTo>
                <a:lnTo>
                  <a:pt x="801535" y="237553"/>
                </a:lnTo>
                <a:lnTo>
                  <a:pt x="806754" y="213563"/>
                </a:lnTo>
                <a:close/>
              </a:path>
            </a:pathLst>
          </a:custGeom>
          <a:solidFill>
            <a:srgbClr val="6F3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602356" y="3196361"/>
            <a:ext cx="1356360" cy="549275"/>
            <a:chOff x="2602356" y="3196361"/>
            <a:chExt cx="1356360" cy="549275"/>
          </a:xfrm>
        </p:grpSpPr>
        <p:sp>
          <p:nvSpPr>
            <p:cNvPr id="11" name="object 11"/>
            <p:cNvSpPr/>
            <p:nvPr/>
          </p:nvSpPr>
          <p:spPr>
            <a:xfrm>
              <a:off x="2607118" y="3201123"/>
              <a:ext cx="1346835" cy="539750"/>
            </a:xfrm>
            <a:custGeom>
              <a:avLst/>
              <a:gdLst/>
              <a:ahLst/>
              <a:cxnLst/>
              <a:rect l="l" t="t" r="r" b="b"/>
              <a:pathLst>
                <a:path w="1346835" h="539750">
                  <a:moveTo>
                    <a:pt x="1227238" y="539458"/>
                  </a:moveTo>
                  <a:lnTo>
                    <a:pt x="119518" y="539458"/>
                  </a:lnTo>
                  <a:lnTo>
                    <a:pt x="72897" y="532273"/>
                  </a:lnTo>
                  <a:lnTo>
                    <a:pt x="34917" y="512760"/>
                  </a:lnTo>
                  <a:lnTo>
                    <a:pt x="9358" y="483984"/>
                  </a:lnTo>
                  <a:lnTo>
                    <a:pt x="0" y="449008"/>
                  </a:lnTo>
                  <a:lnTo>
                    <a:pt x="0" y="89639"/>
                  </a:lnTo>
                  <a:lnTo>
                    <a:pt x="9358" y="54785"/>
                  </a:lnTo>
                  <a:lnTo>
                    <a:pt x="34917" y="26288"/>
                  </a:lnTo>
                  <a:lnTo>
                    <a:pt x="72897" y="7056"/>
                  </a:lnTo>
                  <a:lnTo>
                    <a:pt x="119518" y="0"/>
                  </a:lnTo>
                  <a:lnTo>
                    <a:pt x="1227238" y="0"/>
                  </a:lnTo>
                  <a:lnTo>
                    <a:pt x="1273653" y="7056"/>
                  </a:lnTo>
                  <a:lnTo>
                    <a:pt x="1311528" y="26288"/>
                  </a:lnTo>
                  <a:lnTo>
                    <a:pt x="1337048" y="54785"/>
                  </a:lnTo>
                  <a:lnTo>
                    <a:pt x="1346402" y="89639"/>
                  </a:lnTo>
                  <a:lnTo>
                    <a:pt x="1346402" y="449008"/>
                  </a:lnTo>
                  <a:lnTo>
                    <a:pt x="1337048" y="483984"/>
                  </a:lnTo>
                  <a:lnTo>
                    <a:pt x="1311528" y="512760"/>
                  </a:lnTo>
                  <a:lnTo>
                    <a:pt x="1273653" y="532273"/>
                  </a:lnTo>
                  <a:lnTo>
                    <a:pt x="1227238" y="53945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07118" y="3201123"/>
              <a:ext cx="1346835" cy="539750"/>
            </a:xfrm>
            <a:custGeom>
              <a:avLst/>
              <a:gdLst/>
              <a:ahLst/>
              <a:cxnLst/>
              <a:rect l="l" t="t" r="r" b="b"/>
              <a:pathLst>
                <a:path w="1346835" h="539750">
                  <a:moveTo>
                    <a:pt x="0" y="89639"/>
                  </a:moveTo>
                  <a:lnTo>
                    <a:pt x="9358" y="54785"/>
                  </a:lnTo>
                  <a:lnTo>
                    <a:pt x="34917" y="26288"/>
                  </a:lnTo>
                  <a:lnTo>
                    <a:pt x="72897" y="7056"/>
                  </a:lnTo>
                  <a:lnTo>
                    <a:pt x="119518" y="0"/>
                  </a:lnTo>
                  <a:lnTo>
                    <a:pt x="1227238" y="0"/>
                  </a:lnTo>
                  <a:lnTo>
                    <a:pt x="1273653" y="7056"/>
                  </a:lnTo>
                  <a:lnTo>
                    <a:pt x="1311528" y="26288"/>
                  </a:lnTo>
                  <a:lnTo>
                    <a:pt x="1337048" y="54785"/>
                  </a:lnTo>
                  <a:lnTo>
                    <a:pt x="1346402" y="89639"/>
                  </a:lnTo>
                  <a:lnTo>
                    <a:pt x="1346402" y="449008"/>
                  </a:lnTo>
                  <a:lnTo>
                    <a:pt x="1337048" y="483984"/>
                  </a:lnTo>
                  <a:lnTo>
                    <a:pt x="1311528" y="512760"/>
                  </a:lnTo>
                  <a:lnTo>
                    <a:pt x="1273653" y="532273"/>
                  </a:lnTo>
                  <a:lnTo>
                    <a:pt x="1227238" y="539458"/>
                  </a:lnTo>
                  <a:lnTo>
                    <a:pt x="119518" y="539458"/>
                  </a:lnTo>
                  <a:lnTo>
                    <a:pt x="72897" y="532273"/>
                  </a:lnTo>
                  <a:lnTo>
                    <a:pt x="34917" y="512760"/>
                  </a:lnTo>
                  <a:lnTo>
                    <a:pt x="9358" y="483984"/>
                  </a:lnTo>
                  <a:lnTo>
                    <a:pt x="0" y="449008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02026" y="3352520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2</a:t>
            </a:r>
            <a:r>
              <a:rPr sz="1500" b="1" baseline="30555" dirty="0">
                <a:latin typeface="Arial"/>
                <a:cs typeface="Arial"/>
              </a:rPr>
              <a:t>e</a:t>
            </a:r>
            <a:r>
              <a:rPr sz="1500" b="1" spc="-82" baseline="305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07398" y="2575359"/>
            <a:ext cx="1357630" cy="549275"/>
            <a:chOff x="2607398" y="2575359"/>
            <a:chExt cx="1357630" cy="549275"/>
          </a:xfrm>
        </p:grpSpPr>
        <p:sp>
          <p:nvSpPr>
            <p:cNvPr id="15" name="object 15"/>
            <p:cNvSpPr/>
            <p:nvPr/>
          </p:nvSpPr>
          <p:spPr>
            <a:xfrm>
              <a:off x="2612160" y="2580122"/>
              <a:ext cx="1348105" cy="539750"/>
            </a:xfrm>
            <a:custGeom>
              <a:avLst/>
              <a:gdLst/>
              <a:ahLst/>
              <a:cxnLst/>
              <a:rect l="l" t="t" r="r" b="b"/>
              <a:pathLst>
                <a:path w="1348104" h="539750">
                  <a:moveTo>
                    <a:pt x="1227239" y="539458"/>
                  </a:moveTo>
                  <a:lnTo>
                    <a:pt x="119518" y="539458"/>
                  </a:lnTo>
                  <a:lnTo>
                    <a:pt x="72897" y="532438"/>
                  </a:lnTo>
                  <a:lnTo>
                    <a:pt x="34918" y="513269"/>
                  </a:lnTo>
                  <a:lnTo>
                    <a:pt x="9358" y="484784"/>
                  </a:lnTo>
                  <a:lnTo>
                    <a:pt x="0" y="449818"/>
                  </a:lnTo>
                  <a:lnTo>
                    <a:pt x="0" y="90449"/>
                  </a:lnTo>
                  <a:lnTo>
                    <a:pt x="9358" y="55469"/>
                  </a:lnTo>
                  <a:lnTo>
                    <a:pt x="34918" y="26693"/>
                  </a:lnTo>
                  <a:lnTo>
                    <a:pt x="72897" y="7183"/>
                  </a:lnTo>
                  <a:lnTo>
                    <a:pt x="119518" y="0"/>
                  </a:lnTo>
                  <a:lnTo>
                    <a:pt x="1227239" y="0"/>
                  </a:lnTo>
                  <a:lnTo>
                    <a:pt x="1274484" y="7183"/>
                  </a:lnTo>
                  <a:lnTo>
                    <a:pt x="1312784" y="26693"/>
                  </a:lnTo>
                  <a:lnTo>
                    <a:pt x="1338461" y="55469"/>
                  </a:lnTo>
                  <a:lnTo>
                    <a:pt x="1347838" y="90449"/>
                  </a:lnTo>
                  <a:lnTo>
                    <a:pt x="1347838" y="449818"/>
                  </a:lnTo>
                  <a:lnTo>
                    <a:pt x="1338461" y="484784"/>
                  </a:lnTo>
                  <a:lnTo>
                    <a:pt x="1312784" y="513269"/>
                  </a:lnTo>
                  <a:lnTo>
                    <a:pt x="1274484" y="532438"/>
                  </a:lnTo>
                  <a:lnTo>
                    <a:pt x="1227239" y="53945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12160" y="2580122"/>
              <a:ext cx="1348105" cy="539750"/>
            </a:xfrm>
            <a:custGeom>
              <a:avLst/>
              <a:gdLst/>
              <a:ahLst/>
              <a:cxnLst/>
              <a:rect l="l" t="t" r="r" b="b"/>
              <a:pathLst>
                <a:path w="1348104" h="539750">
                  <a:moveTo>
                    <a:pt x="0" y="90449"/>
                  </a:moveTo>
                  <a:lnTo>
                    <a:pt x="9358" y="55469"/>
                  </a:lnTo>
                  <a:lnTo>
                    <a:pt x="34918" y="26693"/>
                  </a:lnTo>
                  <a:lnTo>
                    <a:pt x="72897" y="7183"/>
                  </a:lnTo>
                  <a:lnTo>
                    <a:pt x="119518" y="0"/>
                  </a:lnTo>
                  <a:lnTo>
                    <a:pt x="1227239" y="0"/>
                  </a:lnTo>
                  <a:lnTo>
                    <a:pt x="1274484" y="7183"/>
                  </a:lnTo>
                  <a:lnTo>
                    <a:pt x="1312784" y="26693"/>
                  </a:lnTo>
                  <a:lnTo>
                    <a:pt x="1338461" y="55469"/>
                  </a:lnTo>
                  <a:lnTo>
                    <a:pt x="1347838" y="90449"/>
                  </a:lnTo>
                  <a:lnTo>
                    <a:pt x="1347838" y="449818"/>
                  </a:lnTo>
                  <a:lnTo>
                    <a:pt x="1338461" y="484784"/>
                  </a:lnTo>
                  <a:lnTo>
                    <a:pt x="1312784" y="513269"/>
                  </a:lnTo>
                  <a:lnTo>
                    <a:pt x="1274484" y="532438"/>
                  </a:lnTo>
                  <a:lnTo>
                    <a:pt x="1227239" y="539458"/>
                  </a:lnTo>
                  <a:lnTo>
                    <a:pt x="119518" y="539458"/>
                  </a:lnTo>
                  <a:lnTo>
                    <a:pt x="72897" y="532438"/>
                  </a:lnTo>
                  <a:lnTo>
                    <a:pt x="34918" y="513269"/>
                  </a:lnTo>
                  <a:lnTo>
                    <a:pt x="9358" y="484784"/>
                  </a:lnTo>
                  <a:lnTo>
                    <a:pt x="0" y="449818"/>
                  </a:lnTo>
                  <a:lnTo>
                    <a:pt x="0" y="904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829661" y="2587101"/>
            <a:ext cx="872490" cy="52768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75"/>
              </a:spcBef>
            </a:pPr>
            <a:r>
              <a:rPr sz="1500" spc="-5" dirty="0">
                <a:latin typeface="Impact"/>
                <a:cs typeface="Impact"/>
              </a:rPr>
              <a:t>DMADE</a:t>
            </a:r>
            <a:endParaRPr sz="1500">
              <a:latin typeface="Impact"/>
              <a:cs typeface="Impact"/>
            </a:endParaRPr>
          </a:p>
          <a:p>
            <a:pPr marL="71755">
              <a:lnSpc>
                <a:spcPct val="100000"/>
              </a:lnSpc>
              <a:spcBef>
                <a:spcPts val="175"/>
              </a:spcBef>
            </a:pPr>
            <a:r>
              <a:rPr sz="1500" b="1" dirty="0">
                <a:latin typeface="Arial"/>
                <a:cs typeface="Arial"/>
              </a:rPr>
              <a:t>3</a:t>
            </a:r>
            <a:r>
              <a:rPr sz="1500" b="1" baseline="30555" dirty="0">
                <a:latin typeface="Arial"/>
                <a:cs typeface="Arial"/>
              </a:rPr>
              <a:t>e</a:t>
            </a:r>
            <a:r>
              <a:rPr sz="1500" b="1" spc="-82" baseline="305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86999" y="3196361"/>
            <a:ext cx="1356360" cy="549275"/>
            <a:chOff x="4086999" y="3196361"/>
            <a:chExt cx="1356360" cy="549275"/>
          </a:xfrm>
        </p:grpSpPr>
        <p:sp>
          <p:nvSpPr>
            <p:cNvPr id="19" name="object 19"/>
            <p:cNvSpPr/>
            <p:nvPr/>
          </p:nvSpPr>
          <p:spPr>
            <a:xfrm>
              <a:off x="4091761" y="3201123"/>
              <a:ext cx="1346835" cy="539750"/>
            </a:xfrm>
            <a:custGeom>
              <a:avLst/>
              <a:gdLst/>
              <a:ahLst/>
              <a:cxnLst/>
              <a:rect l="l" t="t" r="r" b="b"/>
              <a:pathLst>
                <a:path w="1346835" h="539750">
                  <a:moveTo>
                    <a:pt x="1227239" y="539458"/>
                  </a:moveTo>
                  <a:lnTo>
                    <a:pt x="119518" y="539458"/>
                  </a:lnTo>
                  <a:lnTo>
                    <a:pt x="72897" y="532273"/>
                  </a:lnTo>
                  <a:lnTo>
                    <a:pt x="34917" y="512760"/>
                  </a:lnTo>
                  <a:lnTo>
                    <a:pt x="9358" y="483984"/>
                  </a:lnTo>
                  <a:lnTo>
                    <a:pt x="0" y="449008"/>
                  </a:lnTo>
                  <a:lnTo>
                    <a:pt x="0" y="89639"/>
                  </a:lnTo>
                  <a:lnTo>
                    <a:pt x="9358" y="54785"/>
                  </a:lnTo>
                  <a:lnTo>
                    <a:pt x="34917" y="26288"/>
                  </a:lnTo>
                  <a:lnTo>
                    <a:pt x="72897" y="7056"/>
                  </a:lnTo>
                  <a:lnTo>
                    <a:pt x="119518" y="0"/>
                  </a:lnTo>
                  <a:lnTo>
                    <a:pt x="1227239" y="0"/>
                  </a:lnTo>
                  <a:lnTo>
                    <a:pt x="1273193" y="7056"/>
                  </a:lnTo>
                  <a:lnTo>
                    <a:pt x="1311118" y="26288"/>
                  </a:lnTo>
                  <a:lnTo>
                    <a:pt x="1336894" y="54785"/>
                  </a:lnTo>
                  <a:lnTo>
                    <a:pt x="1346402" y="89639"/>
                  </a:lnTo>
                  <a:lnTo>
                    <a:pt x="1346402" y="449008"/>
                  </a:lnTo>
                  <a:lnTo>
                    <a:pt x="1336894" y="483984"/>
                  </a:lnTo>
                  <a:lnTo>
                    <a:pt x="1311118" y="512760"/>
                  </a:lnTo>
                  <a:lnTo>
                    <a:pt x="1273193" y="532273"/>
                  </a:lnTo>
                  <a:lnTo>
                    <a:pt x="1227239" y="53945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91761" y="3201123"/>
              <a:ext cx="1346835" cy="539750"/>
            </a:xfrm>
            <a:custGeom>
              <a:avLst/>
              <a:gdLst/>
              <a:ahLst/>
              <a:cxnLst/>
              <a:rect l="l" t="t" r="r" b="b"/>
              <a:pathLst>
                <a:path w="1346835" h="539750">
                  <a:moveTo>
                    <a:pt x="0" y="89639"/>
                  </a:moveTo>
                  <a:lnTo>
                    <a:pt x="9358" y="54785"/>
                  </a:lnTo>
                  <a:lnTo>
                    <a:pt x="34917" y="26288"/>
                  </a:lnTo>
                  <a:lnTo>
                    <a:pt x="72897" y="7056"/>
                  </a:lnTo>
                  <a:lnTo>
                    <a:pt x="119518" y="0"/>
                  </a:lnTo>
                  <a:lnTo>
                    <a:pt x="1227239" y="0"/>
                  </a:lnTo>
                  <a:lnTo>
                    <a:pt x="1273193" y="7056"/>
                  </a:lnTo>
                  <a:lnTo>
                    <a:pt x="1311118" y="26288"/>
                  </a:lnTo>
                  <a:lnTo>
                    <a:pt x="1336894" y="54785"/>
                  </a:lnTo>
                  <a:lnTo>
                    <a:pt x="1346402" y="89639"/>
                  </a:lnTo>
                  <a:lnTo>
                    <a:pt x="1346402" y="449008"/>
                  </a:lnTo>
                  <a:lnTo>
                    <a:pt x="1336894" y="483984"/>
                  </a:lnTo>
                  <a:lnTo>
                    <a:pt x="1311118" y="512760"/>
                  </a:lnTo>
                  <a:lnTo>
                    <a:pt x="1273193" y="532273"/>
                  </a:lnTo>
                  <a:lnTo>
                    <a:pt x="1227239" y="539458"/>
                  </a:lnTo>
                  <a:lnTo>
                    <a:pt x="119518" y="539458"/>
                  </a:lnTo>
                  <a:lnTo>
                    <a:pt x="72897" y="532273"/>
                  </a:lnTo>
                  <a:lnTo>
                    <a:pt x="34917" y="512760"/>
                  </a:lnTo>
                  <a:lnTo>
                    <a:pt x="9358" y="483984"/>
                  </a:lnTo>
                  <a:lnTo>
                    <a:pt x="0" y="449008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86656" y="3352520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2</a:t>
            </a:r>
            <a:r>
              <a:rPr sz="1500" b="1" baseline="30555" dirty="0">
                <a:latin typeface="Arial"/>
                <a:cs typeface="Arial"/>
              </a:rPr>
              <a:t>e</a:t>
            </a:r>
            <a:r>
              <a:rPr sz="1500" b="1" spc="-82" baseline="305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92041" y="2575359"/>
            <a:ext cx="1333500" cy="549275"/>
            <a:chOff x="4092041" y="2575359"/>
            <a:chExt cx="1333500" cy="549275"/>
          </a:xfrm>
        </p:grpSpPr>
        <p:sp>
          <p:nvSpPr>
            <p:cNvPr id="23" name="object 23"/>
            <p:cNvSpPr/>
            <p:nvPr/>
          </p:nvSpPr>
          <p:spPr>
            <a:xfrm>
              <a:off x="4096803" y="2580122"/>
              <a:ext cx="1323975" cy="539750"/>
            </a:xfrm>
            <a:custGeom>
              <a:avLst/>
              <a:gdLst/>
              <a:ahLst/>
              <a:cxnLst/>
              <a:rect l="l" t="t" r="r" b="b"/>
              <a:pathLst>
                <a:path w="1323975" h="539750">
                  <a:moveTo>
                    <a:pt x="1204200" y="539458"/>
                  </a:moveTo>
                  <a:lnTo>
                    <a:pt x="119518" y="539458"/>
                  </a:lnTo>
                  <a:lnTo>
                    <a:pt x="72897" y="532438"/>
                  </a:lnTo>
                  <a:lnTo>
                    <a:pt x="34917" y="513269"/>
                  </a:lnTo>
                  <a:lnTo>
                    <a:pt x="9358" y="484784"/>
                  </a:lnTo>
                  <a:lnTo>
                    <a:pt x="0" y="449818"/>
                  </a:lnTo>
                  <a:lnTo>
                    <a:pt x="0" y="90449"/>
                  </a:lnTo>
                  <a:lnTo>
                    <a:pt x="9358" y="55469"/>
                  </a:lnTo>
                  <a:lnTo>
                    <a:pt x="34917" y="26693"/>
                  </a:lnTo>
                  <a:lnTo>
                    <a:pt x="72897" y="7183"/>
                  </a:lnTo>
                  <a:lnTo>
                    <a:pt x="119518" y="0"/>
                  </a:lnTo>
                  <a:lnTo>
                    <a:pt x="1204200" y="0"/>
                  </a:lnTo>
                  <a:lnTo>
                    <a:pt x="1250816" y="7183"/>
                  </a:lnTo>
                  <a:lnTo>
                    <a:pt x="1288797" y="26693"/>
                  </a:lnTo>
                  <a:lnTo>
                    <a:pt x="1314358" y="55469"/>
                  </a:lnTo>
                  <a:lnTo>
                    <a:pt x="1323719" y="90449"/>
                  </a:lnTo>
                  <a:lnTo>
                    <a:pt x="1323719" y="449818"/>
                  </a:lnTo>
                  <a:lnTo>
                    <a:pt x="1314358" y="484784"/>
                  </a:lnTo>
                  <a:lnTo>
                    <a:pt x="1288797" y="513269"/>
                  </a:lnTo>
                  <a:lnTo>
                    <a:pt x="1250816" y="532438"/>
                  </a:lnTo>
                  <a:lnTo>
                    <a:pt x="1204200" y="53945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6803" y="2580122"/>
              <a:ext cx="1323975" cy="539750"/>
            </a:xfrm>
            <a:custGeom>
              <a:avLst/>
              <a:gdLst/>
              <a:ahLst/>
              <a:cxnLst/>
              <a:rect l="l" t="t" r="r" b="b"/>
              <a:pathLst>
                <a:path w="1323975" h="539750">
                  <a:moveTo>
                    <a:pt x="0" y="90449"/>
                  </a:moveTo>
                  <a:lnTo>
                    <a:pt x="9358" y="55469"/>
                  </a:lnTo>
                  <a:lnTo>
                    <a:pt x="34917" y="26693"/>
                  </a:lnTo>
                  <a:lnTo>
                    <a:pt x="72897" y="7183"/>
                  </a:lnTo>
                  <a:lnTo>
                    <a:pt x="119518" y="0"/>
                  </a:lnTo>
                  <a:lnTo>
                    <a:pt x="1204200" y="0"/>
                  </a:lnTo>
                  <a:lnTo>
                    <a:pt x="1250816" y="7183"/>
                  </a:lnTo>
                  <a:lnTo>
                    <a:pt x="1288797" y="26693"/>
                  </a:lnTo>
                  <a:lnTo>
                    <a:pt x="1314358" y="55469"/>
                  </a:lnTo>
                  <a:lnTo>
                    <a:pt x="1323719" y="90449"/>
                  </a:lnTo>
                  <a:lnTo>
                    <a:pt x="1323719" y="449818"/>
                  </a:lnTo>
                  <a:lnTo>
                    <a:pt x="1314358" y="484784"/>
                  </a:lnTo>
                  <a:lnTo>
                    <a:pt x="1288797" y="513269"/>
                  </a:lnTo>
                  <a:lnTo>
                    <a:pt x="1250816" y="532438"/>
                  </a:lnTo>
                  <a:lnTo>
                    <a:pt x="1204200" y="539458"/>
                  </a:lnTo>
                  <a:lnTo>
                    <a:pt x="119518" y="539458"/>
                  </a:lnTo>
                  <a:lnTo>
                    <a:pt x="72897" y="532438"/>
                  </a:lnTo>
                  <a:lnTo>
                    <a:pt x="34917" y="513269"/>
                  </a:lnTo>
                  <a:lnTo>
                    <a:pt x="9358" y="484784"/>
                  </a:lnTo>
                  <a:lnTo>
                    <a:pt x="0" y="449818"/>
                  </a:lnTo>
                  <a:lnTo>
                    <a:pt x="0" y="904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501653" y="2591454"/>
            <a:ext cx="330200" cy="45085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1500" spc="-5" dirty="0">
                <a:latin typeface="Impact"/>
                <a:cs typeface="Impact"/>
              </a:rPr>
              <a:t>DNA</a:t>
            </a:r>
            <a:endParaRPr sz="1500">
              <a:latin typeface="Impact"/>
              <a:cs typeface="Impact"/>
            </a:endParaRPr>
          </a:p>
          <a:p>
            <a:pPr marL="20955">
              <a:lnSpc>
                <a:spcPct val="100000"/>
              </a:lnSpc>
              <a:spcBef>
                <a:spcPts val="140"/>
              </a:spcBef>
            </a:pPr>
            <a:r>
              <a:rPr sz="1000" b="1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04498" y="2872441"/>
            <a:ext cx="7880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3</a:t>
            </a:r>
            <a:r>
              <a:rPr sz="1500" b="1" spc="3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086999" y="1954358"/>
            <a:ext cx="1356360" cy="547370"/>
            <a:chOff x="4086999" y="1954358"/>
            <a:chExt cx="1356360" cy="547370"/>
          </a:xfrm>
        </p:grpSpPr>
        <p:sp>
          <p:nvSpPr>
            <p:cNvPr id="28" name="object 28"/>
            <p:cNvSpPr/>
            <p:nvPr/>
          </p:nvSpPr>
          <p:spPr>
            <a:xfrm>
              <a:off x="4091761" y="1959120"/>
              <a:ext cx="1346835" cy="537845"/>
            </a:xfrm>
            <a:custGeom>
              <a:avLst/>
              <a:gdLst/>
              <a:ahLst/>
              <a:cxnLst/>
              <a:rect l="l" t="t" r="r" b="b"/>
              <a:pathLst>
                <a:path w="1346835" h="537844">
                  <a:moveTo>
                    <a:pt x="1227239" y="537572"/>
                  </a:moveTo>
                  <a:lnTo>
                    <a:pt x="119518" y="537572"/>
                  </a:lnTo>
                  <a:lnTo>
                    <a:pt x="72897" y="530546"/>
                  </a:lnTo>
                  <a:lnTo>
                    <a:pt x="34917" y="511345"/>
                  </a:lnTo>
                  <a:lnTo>
                    <a:pt x="9358" y="482777"/>
                  </a:lnTo>
                  <a:lnTo>
                    <a:pt x="0" y="447656"/>
                  </a:lnTo>
                  <a:lnTo>
                    <a:pt x="0" y="89639"/>
                  </a:lnTo>
                  <a:lnTo>
                    <a:pt x="9358" y="54673"/>
                  </a:lnTo>
                  <a:lnTo>
                    <a:pt x="34917" y="26188"/>
                  </a:lnTo>
                  <a:lnTo>
                    <a:pt x="72897" y="7019"/>
                  </a:lnTo>
                  <a:lnTo>
                    <a:pt x="119518" y="0"/>
                  </a:lnTo>
                  <a:lnTo>
                    <a:pt x="1227239" y="0"/>
                  </a:lnTo>
                  <a:lnTo>
                    <a:pt x="1273648" y="7019"/>
                  </a:lnTo>
                  <a:lnTo>
                    <a:pt x="1311523" y="26188"/>
                  </a:lnTo>
                  <a:lnTo>
                    <a:pt x="1337046" y="54673"/>
                  </a:lnTo>
                  <a:lnTo>
                    <a:pt x="1346402" y="89639"/>
                  </a:lnTo>
                  <a:lnTo>
                    <a:pt x="1346402" y="447656"/>
                  </a:lnTo>
                  <a:lnTo>
                    <a:pt x="1337046" y="482777"/>
                  </a:lnTo>
                  <a:lnTo>
                    <a:pt x="1311523" y="511345"/>
                  </a:lnTo>
                  <a:lnTo>
                    <a:pt x="1273648" y="530546"/>
                  </a:lnTo>
                  <a:lnTo>
                    <a:pt x="1227239" y="53757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1761" y="1959120"/>
              <a:ext cx="1346835" cy="537845"/>
            </a:xfrm>
            <a:custGeom>
              <a:avLst/>
              <a:gdLst/>
              <a:ahLst/>
              <a:cxnLst/>
              <a:rect l="l" t="t" r="r" b="b"/>
              <a:pathLst>
                <a:path w="1346835" h="537844">
                  <a:moveTo>
                    <a:pt x="0" y="89639"/>
                  </a:moveTo>
                  <a:lnTo>
                    <a:pt x="9358" y="54673"/>
                  </a:lnTo>
                  <a:lnTo>
                    <a:pt x="34917" y="26188"/>
                  </a:lnTo>
                  <a:lnTo>
                    <a:pt x="72897" y="7019"/>
                  </a:lnTo>
                  <a:lnTo>
                    <a:pt x="119518" y="0"/>
                  </a:lnTo>
                  <a:lnTo>
                    <a:pt x="1227239" y="0"/>
                  </a:lnTo>
                  <a:lnTo>
                    <a:pt x="1273648" y="7019"/>
                  </a:lnTo>
                  <a:lnTo>
                    <a:pt x="1311523" y="26188"/>
                  </a:lnTo>
                  <a:lnTo>
                    <a:pt x="1337046" y="54673"/>
                  </a:lnTo>
                  <a:lnTo>
                    <a:pt x="1346402" y="89639"/>
                  </a:lnTo>
                  <a:lnTo>
                    <a:pt x="1346402" y="447656"/>
                  </a:lnTo>
                  <a:lnTo>
                    <a:pt x="1337046" y="482777"/>
                  </a:lnTo>
                  <a:lnTo>
                    <a:pt x="1311523" y="511345"/>
                  </a:lnTo>
                  <a:lnTo>
                    <a:pt x="1273648" y="530546"/>
                  </a:lnTo>
                  <a:lnTo>
                    <a:pt x="1227239" y="537572"/>
                  </a:lnTo>
                  <a:lnTo>
                    <a:pt x="119518" y="537572"/>
                  </a:lnTo>
                  <a:lnTo>
                    <a:pt x="72897" y="530546"/>
                  </a:lnTo>
                  <a:lnTo>
                    <a:pt x="34917" y="511345"/>
                  </a:lnTo>
                  <a:lnTo>
                    <a:pt x="9358" y="482777"/>
                  </a:lnTo>
                  <a:lnTo>
                    <a:pt x="0" y="447656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86656" y="2171267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4</a:t>
            </a:r>
            <a:r>
              <a:rPr sz="1500" b="1" baseline="30555" dirty="0">
                <a:latin typeface="Arial"/>
                <a:cs typeface="Arial"/>
              </a:rPr>
              <a:t>e</a:t>
            </a:r>
            <a:r>
              <a:rPr sz="1500" b="1" spc="-82" baseline="305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092041" y="1333356"/>
            <a:ext cx="1333500" cy="549275"/>
            <a:chOff x="4092041" y="1333356"/>
            <a:chExt cx="1333500" cy="549275"/>
          </a:xfrm>
        </p:grpSpPr>
        <p:sp>
          <p:nvSpPr>
            <p:cNvPr id="32" name="object 32"/>
            <p:cNvSpPr/>
            <p:nvPr/>
          </p:nvSpPr>
          <p:spPr>
            <a:xfrm>
              <a:off x="4096803" y="1338119"/>
              <a:ext cx="1323975" cy="539750"/>
            </a:xfrm>
            <a:custGeom>
              <a:avLst/>
              <a:gdLst/>
              <a:ahLst/>
              <a:cxnLst/>
              <a:rect l="l" t="t" r="r" b="b"/>
              <a:pathLst>
                <a:path w="1323975" h="539750">
                  <a:moveTo>
                    <a:pt x="1204200" y="539457"/>
                  </a:moveTo>
                  <a:lnTo>
                    <a:pt x="119518" y="539457"/>
                  </a:lnTo>
                  <a:lnTo>
                    <a:pt x="72897" y="532274"/>
                  </a:lnTo>
                  <a:lnTo>
                    <a:pt x="34917" y="512763"/>
                  </a:lnTo>
                  <a:lnTo>
                    <a:pt x="9358" y="483987"/>
                  </a:lnTo>
                  <a:lnTo>
                    <a:pt x="0" y="449007"/>
                  </a:lnTo>
                  <a:lnTo>
                    <a:pt x="0" y="90715"/>
                  </a:lnTo>
                  <a:lnTo>
                    <a:pt x="9358" y="55697"/>
                  </a:lnTo>
                  <a:lnTo>
                    <a:pt x="34917" y="26830"/>
                  </a:lnTo>
                  <a:lnTo>
                    <a:pt x="72897" y="7226"/>
                  </a:lnTo>
                  <a:lnTo>
                    <a:pt x="119518" y="0"/>
                  </a:lnTo>
                  <a:lnTo>
                    <a:pt x="1204200" y="0"/>
                  </a:lnTo>
                  <a:lnTo>
                    <a:pt x="1250816" y="7226"/>
                  </a:lnTo>
                  <a:lnTo>
                    <a:pt x="1288797" y="26830"/>
                  </a:lnTo>
                  <a:lnTo>
                    <a:pt x="1314358" y="55697"/>
                  </a:lnTo>
                  <a:lnTo>
                    <a:pt x="1323719" y="90715"/>
                  </a:lnTo>
                  <a:lnTo>
                    <a:pt x="1323719" y="449007"/>
                  </a:lnTo>
                  <a:lnTo>
                    <a:pt x="1314358" y="483987"/>
                  </a:lnTo>
                  <a:lnTo>
                    <a:pt x="1288797" y="512763"/>
                  </a:lnTo>
                  <a:lnTo>
                    <a:pt x="1250816" y="532274"/>
                  </a:lnTo>
                  <a:lnTo>
                    <a:pt x="1204200" y="53945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96803" y="1338119"/>
              <a:ext cx="1323975" cy="539750"/>
            </a:xfrm>
            <a:custGeom>
              <a:avLst/>
              <a:gdLst/>
              <a:ahLst/>
              <a:cxnLst/>
              <a:rect l="l" t="t" r="r" b="b"/>
              <a:pathLst>
                <a:path w="1323975" h="539750">
                  <a:moveTo>
                    <a:pt x="0" y="90715"/>
                  </a:moveTo>
                  <a:lnTo>
                    <a:pt x="9358" y="55697"/>
                  </a:lnTo>
                  <a:lnTo>
                    <a:pt x="34917" y="26830"/>
                  </a:lnTo>
                  <a:lnTo>
                    <a:pt x="72897" y="7226"/>
                  </a:lnTo>
                  <a:lnTo>
                    <a:pt x="119518" y="0"/>
                  </a:lnTo>
                  <a:lnTo>
                    <a:pt x="1204200" y="0"/>
                  </a:lnTo>
                  <a:lnTo>
                    <a:pt x="1250816" y="7226"/>
                  </a:lnTo>
                  <a:lnTo>
                    <a:pt x="1288797" y="26830"/>
                  </a:lnTo>
                  <a:lnTo>
                    <a:pt x="1314358" y="55697"/>
                  </a:lnTo>
                  <a:lnTo>
                    <a:pt x="1323719" y="90715"/>
                  </a:lnTo>
                  <a:lnTo>
                    <a:pt x="1323719" y="449007"/>
                  </a:lnTo>
                  <a:lnTo>
                    <a:pt x="1314358" y="483987"/>
                  </a:lnTo>
                  <a:lnTo>
                    <a:pt x="1288797" y="512763"/>
                  </a:lnTo>
                  <a:lnTo>
                    <a:pt x="1250816" y="532274"/>
                  </a:lnTo>
                  <a:lnTo>
                    <a:pt x="1204200" y="539457"/>
                  </a:lnTo>
                  <a:lnTo>
                    <a:pt x="119518" y="539457"/>
                  </a:lnTo>
                  <a:lnTo>
                    <a:pt x="72897" y="532274"/>
                  </a:lnTo>
                  <a:lnTo>
                    <a:pt x="34917" y="512763"/>
                  </a:lnTo>
                  <a:lnTo>
                    <a:pt x="9358" y="483987"/>
                  </a:lnTo>
                  <a:lnTo>
                    <a:pt x="0" y="449007"/>
                  </a:lnTo>
                  <a:lnTo>
                    <a:pt x="0" y="9071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109989" y="972826"/>
            <a:ext cx="1309370" cy="894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500" spc="-5" dirty="0">
                <a:latin typeface="Comic Sans MS"/>
                <a:cs typeface="Comic Sans MS"/>
              </a:rPr>
              <a:t>BEAUX</a:t>
            </a:r>
            <a:r>
              <a:rPr sz="1500" spc="-50" dirty="0">
                <a:latin typeface="Comic Sans MS"/>
                <a:cs typeface="Comic Sans MS"/>
              </a:rPr>
              <a:t> </a:t>
            </a:r>
            <a:r>
              <a:rPr sz="1500" spc="-5" dirty="0">
                <a:latin typeface="Comic Sans MS"/>
                <a:cs typeface="Comic Sans MS"/>
              </a:rPr>
              <a:t>ARTS</a:t>
            </a:r>
            <a:endParaRPr sz="1500">
              <a:latin typeface="Comic Sans MS"/>
              <a:cs typeface="Comic Sans MS"/>
            </a:endParaRPr>
          </a:p>
          <a:p>
            <a:pPr marL="39370" algn="ctr">
              <a:lnSpc>
                <a:spcPct val="100000"/>
              </a:lnSpc>
              <a:spcBef>
                <a:spcPts val="620"/>
              </a:spcBef>
            </a:pPr>
            <a:r>
              <a:rPr sz="1500" spc="-5" dirty="0">
                <a:latin typeface="Impact"/>
                <a:cs typeface="Impact"/>
              </a:rPr>
              <a:t>DNSEP</a:t>
            </a:r>
            <a:endParaRPr sz="1500">
              <a:latin typeface="Impact"/>
              <a:cs typeface="Impact"/>
            </a:endParaRPr>
          </a:p>
          <a:p>
            <a:pPr marL="332740">
              <a:lnSpc>
                <a:spcPct val="100000"/>
              </a:lnSpc>
              <a:spcBef>
                <a:spcPts val="200"/>
              </a:spcBef>
            </a:pPr>
            <a:r>
              <a:rPr sz="1500" b="1" dirty="0">
                <a:latin typeface="Arial"/>
                <a:cs typeface="Arial"/>
              </a:rPr>
              <a:t>5</a:t>
            </a:r>
            <a:r>
              <a:rPr sz="1500" b="1" baseline="30555" dirty="0">
                <a:latin typeface="Arial"/>
                <a:cs typeface="Arial"/>
              </a:rPr>
              <a:t>e</a:t>
            </a:r>
            <a:r>
              <a:rPr sz="1500" b="1" spc="-67" baseline="305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697283" y="3818439"/>
            <a:ext cx="967740" cy="547370"/>
            <a:chOff x="5697283" y="3818439"/>
            <a:chExt cx="967740" cy="547370"/>
          </a:xfrm>
        </p:grpSpPr>
        <p:sp>
          <p:nvSpPr>
            <p:cNvPr id="36" name="object 36"/>
            <p:cNvSpPr/>
            <p:nvPr/>
          </p:nvSpPr>
          <p:spPr>
            <a:xfrm>
              <a:off x="5702046" y="3823201"/>
              <a:ext cx="958215" cy="537845"/>
            </a:xfrm>
            <a:custGeom>
              <a:avLst/>
              <a:gdLst/>
              <a:ahLst/>
              <a:cxnLst/>
              <a:rect l="l" t="t" r="r" b="b"/>
              <a:pathLst>
                <a:path w="958215" h="537845">
                  <a:moveTo>
                    <a:pt x="838796" y="537572"/>
                  </a:moveTo>
                  <a:lnTo>
                    <a:pt x="119518" y="537572"/>
                  </a:lnTo>
                  <a:lnTo>
                    <a:pt x="72898" y="530551"/>
                  </a:lnTo>
                  <a:lnTo>
                    <a:pt x="34917" y="511380"/>
                  </a:lnTo>
                  <a:lnTo>
                    <a:pt x="9358" y="482894"/>
                  </a:lnTo>
                  <a:lnTo>
                    <a:pt x="0" y="447931"/>
                  </a:lnTo>
                  <a:lnTo>
                    <a:pt x="0" y="89639"/>
                  </a:lnTo>
                  <a:lnTo>
                    <a:pt x="9358" y="54673"/>
                  </a:lnTo>
                  <a:lnTo>
                    <a:pt x="34917" y="26188"/>
                  </a:lnTo>
                  <a:lnTo>
                    <a:pt x="72898" y="7019"/>
                  </a:lnTo>
                  <a:lnTo>
                    <a:pt x="119518" y="0"/>
                  </a:lnTo>
                  <a:lnTo>
                    <a:pt x="838796" y="0"/>
                  </a:lnTo>
                  <a:lnTo>
                    <a:pt x="885204" y="7019"/>
                  </a:lnTo>
                  <a:lnTo>
                    <a:pt x="923074" y="26188"/>
                  </a:lnTo>
                  <a:lnTo>
                    <a:pt x="948593" y="54673"/>
                  </a:lnTo>
                  <a:lnTo>
                    <a:pt x="957947" y="89639"/>
                  </a:lnTo>
                  <a:lnTo>
                    <a:pt x="957947" y="447931"/>
                  </a:lnTo>
                  <a:lnTo>
                    <a:pt x="948593" y="482894"/>
                  </a:lnTo>
                  <a:lnTo>
                    <a:pt x="923074" y="511380"/>
                  </a:lnTo>
                  <a:lnTo>
                    <a:pt x="885204" y="530551"/>
                  </a:lnTo>
                  <a:lnTo>
                    <a:pt x="838796" y="537572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02046" y="3823201"/>
              <a:ext cx="958215" cy="537845"/>
            </a:xfrm>
            <a:custGeom>
              <a:avLst/>
              <a:gdLst/>
              <a:ahLst/>
              <a:cxnLst/>
              <a:rect l="l" t="t" r="r" b="b"/>
              <a:pathLst>
                <a:path w="958215" h="537845">
                  <a:moveTo>
                    <a:pt x="0" y="89639"/>
                  </a:moveTo>
                  <a:lnTo>
                    <a:pt x="9358" y="54673"/>
                  </a:lnTo>
                  <a:lnTo>
                    <a:pt x="34917" y="26188"/>
                  </a:lnTo>
                  <a:lnTo>
                    <a:pt x="72898" y="7019"/>
                  </a:lnTo>
                  <a:lnTo>
                    <a:pt x="119518" y="0"/>
                  </a:lnTo>
                  <a:lnTo>
                    <a:pt x="838796" y="0"/>
                  </a:lnTo>
                  <a:lnTo>
                    <a:pt x="885204" y="7019"/>
                  </a:lnTo>
                  <a:lnTo>
                    <a:pt x="923074" y="26188"/>
                  </a:lnTo>
                  <a:lnTo>
                    <a:pt x="948593" y="54673"/>
                  </a:lnTo>
                  <a:lnTo>
                    <a:pt x="957947" y="89639"/>
                  </a:lnTo>
                  <a:lnTo>
                    <a:pt x="957947" y="447931"/>
                  </a:lnTo>
                  <a:lnTo>
                    <a:pt x="948593" y="482894"/>
                  </a:lnTo>
                  <a:lnTo>
                    <a:pt x="923074" y="511380"/>
                  </a:lnTo>
                  <a:lnTo>
                    <a:pt x="885204" y="530551"/>
                  </a:lnTo>
                  <a:lnTo>
                    <a:pt x="838796" y="537572"/>
                  </a:lnTo>
                  <a:lnTo>
                    <a:pt x="119518" y="537572"/>
                  </a:lnTo>
                  <a:lnTo>
                    <a:pt x="72898" y="530551"/>
                  </a:lnTo>
                  <a:lnTo>
                    <a:pt x="34917" y="511380"/>
                  </a:lnTo>
                  <a:lnTo>
                    <a:pt x="9358" y="482894"/>
                  </a:lnTo>
                  <a:lnTo>
                    <a:pt x="0" y="447931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801461" y="3965958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697283" y="3196361"/>
            <a:ext cx="967740" cy="549275"/>
            <a:chOff x="5697283" y="3196361"/>
            <a:chExt cx="967740" cy="549275"/>
          </a:xfrm>
        </p:grpSpPr>
        <p:sp>
          <p:nvSpPr>
            <p:cNvPr id="40" name="object 40"/>
            <p:cNvSpPr/>
            <p:nvPr/>
          </p:nvSpPr>
          <p:spPr>
            <a:xfrm>
              <a:off x="5702046" y="3201123"/>
              <a:ext cx="958215" cy="539750"/>
            </a:xfrm>
            <a:custGeom>
              <a:avLst/>
              <a:gdLst/>
              <a:ahLst/>
              <a:cxnLst/>
              <a:rect l="l" t="t" r="r" b="b"/>
              <a:pathLst>
                <a:path w="958215" h="539750">
                  <a:moveTo>
                    <a:pt x="838796" y="539458"/>
                  </a:moveTo>
                  <a:lnTo>
                    <a:pt x="119518" y="539458"/>
                  </a:lnTo>
                  <a:lnTo>
                    <a:pt x="73502" y="532273"/>
                  </a:lnTo>
                  <a:lnTo>
                    <a:pt x="35455" y="512760"/>
                  </a:lnTo>
                  <a:lnTo>
                    <a:pt x="9560" y="483984"/>
                  </a:lnTo>
                  <a:lnTo>
                    <a:pt x="0" y="449008"/>
                  </a:lnTo>
                  <a:lnTo>
                    <a:pt x="0" y="89639"/>
                  </a:lnTo>
                  <a:lnTo>
                    <a:pt x="9560" y="54785"/>
                  </a:lnTo>
                  <a:lnTo>
                    <a:pt x="35455" y="26288"/>
                  </a:lnTo>
                  <a:lnTo>
                    <a:pt x="73502" y="7056"/>
                  </a:lnTo>
                  <a:lnTo>
                    <a:pt x="119518" y="0"/>
                  </a:lnTo>
                  <a:lnTo>
                    <a:pt x="838796" y="0"/>
                  </a:lnTo>
                  <a:lnTo>
                    <a:pt x="885204" y="7056"/>
                  </a:lnTo>
                  <a:lnTo>
                    <a:pt x="923074" y="26288"/>
                  </a:lnTo>
                  <a:lnTo>
                    <a:pt x="948593" y="54785"/>
                  </a:lnTo>
                  <a:lnTo>
                    <a:pt x="957947" y="89639"/>
                  </a:lnTo>
                  <a:lnTo>
                    <a:pt x="957947" y="449008"/>
                  </a:lnTo>
                  <a:lnTo>
                    <a:pt x="948593" y="483984"/>
                  </a:lnTo>
                  <a:lnTo>
                    <a:pt x="923074" y="512760"/>
                  </a:lnTo>
                  <a:lnTo>
                    <a:pt x="885204" y="532273"/>
                  </a:lnTo>
                  <a:lnTo>
                    <a:pt x="838796" y="539458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02046" y="3201123"/>
              <a:ext cx="958215" cy="539750"/>
            </a:xfrm>
            <a:custGeom>
              <a:avLst/>
              <a:gdLst/>
              <a:ahLst/>
              <a:cxnLst/>
              <a:rect l="l" t="t" r="r" b="b"/>
              <a:pathLst>
                <a:path w="958215" h="539750">
                  <a:moveTo>
                    <a:pt x="0" y="89639"/>
                  </a:moveTo>
                  <a:lnTo>
                    <a:pt x="9560" y="54785"/>
                  </a:lnTo>
                  <a:lnTo>
                    <a:pt x="35455" y="26288"/>
                  </a:lnTo>
                  <a:lnTo>
                    <a:pt x="73502" y="7056"/>
                  </a:lnTo>
                  <a:lnTo>
                    <a:pt x="119518" y="0"/>
                  </a:lnTo>
                  <a:lnTo>
                    <a:pt x="838796" y="0"/>
                  </a:lnTo>
                  <a:lnTo>
                    <a:pt x="885204" y="7056"/>
                  </a:lnTo>
                  <a:lnTo>
                    <a:pt x="923074" y="26288"/>
                  </a:lnTo>
                  <a:lnTo>
                    <a:pt x="948593" y="54785"/>
                  </a:lnTo>
                  <a:lnTo>
                    <a:pt x="957947" y="89639"/>
                  </a:lnTo>
                  <a:lnTo>
                    <a:pt x="957947" y="449008"/>
                  </a:lnTo>
                  <a:lnTo>
                    <a:pt x="948593" y="483984"/>
                  </a:lnTo>
                  <a:lnTo>
                    <a:pt x="923074" y="512760"/>
                  </a:lnTo>
                  <a:lnTo>
                    <a:pt x="885204" y="532273"/>
                  </a:lnTo>
                  <a:lnTo>
                    <a:pt x="838796" y="539458"/>
                  </a:lnTo>
                  <a:lnTo>
                    <a:pt x="119518" y="539458"/>
                  </a:lnTo>
                  <a:lnTo>
                    <a:pt x="73502" y="532273"/>
                  </a:lnTo>
                  <a:lnTo>
                    <a:pt x="35455" y="512760"/>
                  </a:lnTo>
                  <a:lnTo>
                    <a:pt x="9560" y="483984"/>
                  </a:lnTo>
                  <a:lnTo>
                    <a:pt x="0" y="449008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801461" y="3352520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737961" y="2575359"/>
            <a:ext cx="935990" cy="549275"/>
            <a:chOff x="5737961" y="2575359"/>
            <a:chExt cx="935990" cy="549275"/>
          </a:xfrm>
        </p:grpSpPr>
        <p:sp>
          <p:nvSpPr>
            <p:cNvPr id="44" name="object 44"/>
            <p:cNvSpPr/>
            <p:nvPr/>
          </p:nvSpPr>
          <p:spPr>
            <a:xfrm>
              <a:off x="5742723" y="2580122"/>
              <a:ext cx="926465" cy="539750"/>
            </a:xfrm>
            <a:custGeom>
              <a:avLst/>
              <a:gdLst/>
              <a:ahLst/>
              <a:cxnLst/>
              <a:rect l="l" t="t" r="r" b="b"/>
              <a:pathLst>
                <a:path w="926465" h="539750">
                  <a:moveTo>
                    <a:pt x="806754" y="539458"/>
                  </a:moveTo>
                  <a:lnTo>
                    <a:pt x="119519" y="539458"/>
                  </a:lnTo>
                  <a:lnTo>
                    <a:pt x="72898" y="532438"/>
                  </a:lnTo>
                  <a:lnTo>
                    <a:pt x="34918" y="513269"/>
                  </a:lnTo>
                  <a:lnTo>
                    <a:pt x="9358" y="484784"/>
                  </a:lnTo>
                  <a:lnTo>
                    <a:pt x="0" y="449818"/>
                  </a:lnTo>
                  <a:lnTo>
                    <a:pt x="0" y="90449"/>
                  </a:lnTo>
                  <a:lnTo>
                    <a:pt x="9358" y="55469"/>
                  </a:lnTo>
                  <a:lnTo>
                    <a:pt x="34918" y="26693"/>
                  </a:lnTo>
                  <a:lnTo>
                    <a:pt x="72898" y="7183"/>
                  </a:lnTo>
                  <a:lnTo>
                    <a:pt x="119519" y="0"/>
                  </a:lnTo>
                  <a:lnTo>
                    <a:pt x="806754" y="0"/>
                  </a:lnTo>
                  <a:lnTo>
                    <a:pt x="853376" y="7183"/>
                  </a:lnTo>
                  <a:lnTo>
                    <a:pt x="891355" y="26693"/>
                  </a:lnTo>
                  <a:lnTo>
                    <a:pt x="916914" y="55469"/>
                  </a:lnTo>
                  <a:lnTo>
                    <a:pt x="926273" y="90449"/>
                  </a:lnTo>
                  <a:lnTo>
                    <a:pt x="926273" y="449818"/>
                  </a:lnTo>
                  <a:lnTo>
                    <a:pt x="916914" y="484784"/>
                  </a:lnTo>
                  <a:lnTo>
                    <a:pt x="891355" y="513269"/>
                  </a:lnTo>
                  <a:lnTo>
                    <a:pt x="853376" y="532438"/>
                  </a:lnTo>
                  <a:lnTo>
                    <a:pt x="806754" y="539458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42723" y="2580122"/>
              <a:ext cx="926465" cy="539750"/>
            </a:xfrm>
            <a:custGeom>
              <a:avLst/>
              <a:gdLst/>
              <a:ahLst/>
              <a:cxnLst/>
              <a:rect l="l" t="t" r="r" b="b"/>
              <a:pathLst>
                <a:path w="926465" h="539750">
                  <a:moveTo>
                    <a:pt x="0" y="90449"/>
                  </a:moveTo>
                  <a:lnTo>
                    <a:pt x="9358" y="55469"/>
                  </a:lnTo>
                  <a:lnTo>
                    <a:pt x="34918" y="26693"/>
                  </a:lnTo>
                  <a:lnTo>
                    <a:pt x="72898" y="7183"/>
                  </a:lnTo>
                  <a:lnTo>
                    <a:pt x="119519" y="0"/>
                  </a:lnTo>
                  <a:lnTo>
                    <a:pt x="806754" y="0"/>
                  </a:lnTo>
                  <a:lnTo>
                    <a:pt x="853376" y="7183"/>
                  </a:lnTo>
                  <a:lnTo>
                    <a:pt x="891355" y="26693"/>
                  </a:lnTo>
                  <a:lnTo>
                    <a:pt x="916914" y="55469"/>
                  </a:lnTo>
                  <a:lnTo>
                    <a:pt x="926273" y="90449"/>
                  </a:lnTo>
                  <a:lnTo>
                    <a:pt x="926273" y="449818"/>
                  </a:lnTo>
                  <a:lnTo>
                    <a:pt x="916914" y="484784"/>
                  </a:lnTo>
                  <a:lnTo>
                    <a:pt x="891355" y="513269"/>
                  </a:lnTo>
                  <a:lnTo>
                    <a:pt x="853376" y="532438"/>
                  </a:lnTo>
                  <a:lnTo>
                    <a:pt x="806754" y="539458"/>
                  </a:lnTo>
                  <a:lnTo>
                    <a:pt x="119519" y="539458"/>
                  </a:lnTo>
                  <a:lnTo>
                    <a:pt x="72898" y="532438"/>
                  </a:lnTo>
                  <a:lnTo>
                    <a:pt x="34918" y="513269"/>
                  </a:lnTo>
                  <a:lnTo>
                    <a:pt x="9358" y="484784"/>
                  </a:lnTo>
                  <a:lnTo>
                    <a:pt x="0" y="449818"/>
                  </a:lnTo>
                  <a:lnTo>
                    <a:pt x="0" y="904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826657" y="2733414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734354" y="1954358"/>
            <a:ext cx="939800" cy="547370"/>
            <a:chOff x="5734354" y="1954358"/>
            <a:chExt cx="939800" cy="547370"/>
          </a:xfrm>
        </p:grpSpPr>
        <p:sp>
          <p:nvSpPr>
            <p:cNvPr id="48" name="object 48"/>
            <p:cNvSpPr/>
            <p:nvPr/>
          </p:nvSpPr>
          <p:spPr>
            <a:xfrm>
              <a:off x="5739117" y="1959120"/>
              <a:ext cx="930275" cy="537845"/>
            </a:xfrm>
            <a:custGeom>
              <a:avLst/>
              <a:gdLst/>
              <a:ahLst/>
              <a:cxnLst/>
              <a:rect l="l" t="t" r="r" b="b"/>
              <a:pathLst>
                <a:path w="930275" h="537844">
                  <a:moveTo>
                    <a:pt x="810360" y="537572"/>
                  </a:moveTo>
                  <a:lnTo>
                    <a:pt x="119163" y="537572"/>
                  </a:lnTo>
                  <a:lnTo>
                    <a:pt x="72747" y="530546"/>
                  </a:lnTo>
                  <a:lnTo>
                    <a:pt x="34873" y="511345"/>
                  </a:lnTo>
                  <a:lnTo>
                    <a:pt x="9352" y="482777"/>
                  </a:lnTo>
                  <a:lnTo>
                    <a:pt x="0" y="447656"/>
                  </a:lnTo>
                  <a:lnTo>
                    <a:pt x="0" y="89639"/>
                  </a:lnTo>
                  <a:lnTo>
                    <a:pt x="9352" y="54673"/>
                  </a:lnTo>
                  <a:lnTo>
                    <a:pt x="34873" y="26188"/>
                  </a:lnTo>
                  <a:lnTo>
                    <a:pt x="72747" y="7019"/>
                  </a:lnTo>
                  <a:lnTo>
                    <a:pt x="119163" y="0"/>
                  </a:lnTo>
                  <a:lnTo>
                    <a:pt x="810360" y="0"/>
                  </a:lnTo>
                  <a:lnTo>
                    <a:pt x="856981" y="7019"/>
                  </a:lnTo>
                  <a:lnTo>
                    <a:pt x="894961" y="26188"/>
                  </a:lnTo>
                  <a:lnTo>
                    <a:pt x="920520" y="54673"/>
                  </a:lnTo>
                  <a:lnTo>
                    <a:pt x="929880" y="89639"/>
                  </a:lnTo>
                  <a:lnTo>
                    <a:pt x="929880" y="447656"/>
                  </a:lnTo>
                  <a:lnTo>
                    <a:pt x="920520" y="482777"/>
                  </a:lnTo>
                  <a:lnTo>
                    <a:pt x="894961" y="511345"/>
                  </a:lnTo>
                  <a:lnTo>
                    <a:pt x="856981" y="530546"/>
                  </a:lnTo>
                  <a:lnTo>
                    <a:pt x="810360" y="537572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39117" y="1959120"/>
              <a:ext cx="930275" cy="537845"/>
            </a:xfrm>
            <a:custGeom>
              <a:avLst/>
              <a:gdLst/>
              <a:ahLst/>
              <a:cxnLst/>
              <a:rect l="l" t="t" r="r" b="b"/>
              <a:pathLst>
                <a:path w="930275" h="537844">
                  <a:moveTo>
                    <a:pt x="0" y="89639"/>
                  </a:moveTo>
                  <a:lnTo>
                    <a:pt x="9352" y="54673"/>
                  </a:lnTo>
                  <a:lnTo>
                    <a:pt x="34873" y="26188"/>
                  </a:lnTo>
                  <a:lnTo>
                    <a:pt x="72747" y="7019"/>
                  </a:lnTo>
                  <a:lnTo>
                    <a:pt x="119163" y="0"/>
                  </a:lnTo>
                  <a:lnTo>
                    <a:pt x="810360" y="0"/>
                  </a:lnTo>
                  <a:lnTo>
                    <a:pt x="856981" y="7019"/>
                  </a:lnTo>
                  <a:lnTo>
                    <a:pt x="894961" y="26188"/>
                  </a:lnTo>
                  <a:lnTo>
                    <a:pt x="920520" y="54673"/>
                  </a:lnTo>
                  <a:lnTo>
                    <a:pt x="929880" y="89639"/>
                  </a:lnTo>
                  <a:lnTo>
                    <a:pt x="929880" y="447656"/>
                  </a:lnTo>
                  <a:lnTo>
                    <a:pt x="920520" y="482777"/>
                  </a:lnTo>
                  <a:lnTo>
                    <a:pt x="894961" y="511345"/>
                  </a:lnTo>
                  <a:lnTo>
                    <a:pt x="856981" y="530546"/>
                  </a:lnTo>
                  <a:lnTo>
                    <a:pt x="810360" y="537572"/>
                  </a:lnTo>
                  <a:lnTo>
                    <a:pt x="119163" y="537572"/>
                  </a:lnTo>
                  <a:lnTo>
                    <a:pt x="72747" y="530546"/>
                  </a:lnTo>
                  <a:lnTo>
                    <a:pt x="34873" y="511345"/>
                  </a:lnTo>
                  <a:lnTo>
                    <a:pt x="9352" y="482777"/>
                  </a:lnTo>
                  <a:lnTo>
                    <a:pt x="0" y="447656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825578" y="2109717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737961" y="1333356"/>
            <a:ext cx="935990" cy="549275"/>
            <a:chOff x="5737961" y="1333356"/>
            <a:chExt cx="935990" cy="549275"/>
          </a:xfrm>
        </p:grpSpPr>
        <p:sp>
          <p:nvSpPr>
            <p:cNvPr id="52" name="object 52"/>
            <p:cNvSpPr/>
            <p:nvPr/>
          </p:nvSpPr>
          <p:spPr>
            <a:xfrm>
              <a:off x="5742723" y="1338119"/>
              <a:ext cx="926465" cy="539750"/>
            </a:xfrm>
            <a:custGeom>
              <a:avLst/>
              <a:gdLst/>
              <a:ahLst/>
              <a:cxnLst/>
              <a:rect l="l" t="t" r="r" b="b"/>
              <a:pathLst>
                <a:path w="926465" h="539750">
                  <a:moveTo>
                    <a:pt x="806754" y="539457"/>
                  </a:moveTo>
                  <a:lnTo>
                    <a:pt x="119519" y="539457"/>
                  </a:lnTo>
                  <a:lnTo>
                    <a:pt x="72898" y="532274"/>
                  </a:lnTo>
                  <a:lnTo>
                    <a:pt x="34918" y="512763"/>
                  </a:lnTo>
                  <a:lnTo>
                    <a:pt x="9358" y="483987"/>
                  </a:lnTo>
                  <a:lnTo>
                    <a:pt x="0" y="449007"/>
                  </a:lnTo>
                  <a:lnTo>
                    <a:pt x="0" y="90715"/>
                  </a:lnTo>
                  <a:lnTo>
                    <a:pt x="9358" y="55697"/>
                  </a:lnTo>
                  <a:lnTo>
                    <a:pt x="34918" y="26830"/>
                  </a:lnTo>
                  <a:lnTo>
                    <a:pt x="72898" y="7226"/>
                  </a:lnTo>
                  <a:lnTo>
                    <a:pt x="119519" y="0"/>
                  </a:lnTo>
                  <a:lnTo>
                    <a:pt x="806754" y="0"/>
                  </a:lnTo>
                  <a:lnTo>
                    <a:pt x="853376" y="7226"/>
                  </a:lnTo>
                  <a:lnTo>
                    <a:pt x="891355" y="26830"/>
                  </a:lnTo>
                  <a:lnTo>
                    <a:pt x="916914" y="55697"/>
                  </a:lnTo>
                  <a:lnTo>
                    <a:pt x="926273" y="90715"/>
                  </a:lnTo>
                  <a:lnTo>
                    <a:pt x="926273" y="449007"/>
                  </a:lnTo>
                  <a:lnTo>
                    <a:pt x="916914" y="483987"/>
                  </a:lnTo>
                  <a:lnTo>
                    <a:pt x="891355" y="512763"/>
                  </a:lnTo>
                  <a:lnTo>
                    <a:pt x="853376" y="532274"/>
                  </a:lnTo>
                  <a:lnTo>
                    <a:pt x="806754" y="539457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42723" y="1338119"/>
              <a:ext cx="926465" cy="539750"/>
            </a:xfrm>
            <a:custGeom>
              <a:avLst/>
              <a:gdLst/>
              <a:ahLst/>
              <a:cxnLst/>
              <a:rect l="l" t="t" r="r" b="b"/>
              <a:pathLst>
                <a:path w="926465" h="539750">
                  <a:moveTo>
                    <a:pt x="0" y="90715"/>
                  </a:moveTo>
                  <a:lnTo>
                    <a:pt x="9358" y="55697"/>
                  </a:lnTo>
                  <a:lnTo>
                    <a:pt x="34918" y="26830"/>
                  </a:lnTo>
                  <a:lnTo>
                    <a:pt x="72898" y="7226"/>
                  </a:lnTo>
                  <a:lnTo>
                    <a:pt x="119519" y="0"/>
                  </a:lnTo>
                  <a:lnTo>
                    <a:pt x="806754" y="0"/>
                  </a:lnTo>
                  <a:lnTo>
                    <a:pt x="853376" y="7226"/>
                  </a:lnTo>
                  <a:lnTo>
                    <a:pt x="891355" y="26830"/>
                  </a:lnTo>
                  <a:lnTo>
                    <a:pt x="916914" y="55697"/>
                  </a:lnTo>
                  <a:lnTo>
                    <a:pt x="926273" y="90715"/>
                  </a:lnTo>
                  <a:lnTo>
                    <a:pt x="926273" y="449007"/>
                  </a:lnTo>
                  <a:lnTo>
                    <a:pt x="916914" y="483987"/>
                  </a:lnTo>
                  <a:lnTo>
                    <a:pt x="891355" y="512763"/>
                  </a:lnTo>
                  <a:lnTo>
                    <a:pt x="853376" y="532274"/>
                  </a:lnTo>
                  <a:lnTo>
                    <a:pt x="806754" y="539457"/>
                  </a:lnTo>
                  <a:lnTo>
                    <a:pt x="119519" y="539457"/>
                  </a:lnTo>
                  <a:lnTo>
                    <a:pt x="72898" y="532274"/>
                  </a:lnTo>
                  <a:lnTo>
                    <a:pt x="34918" y="512763"/>
                  </a:lnTo>
                  <a:lnTo>
                    <a:pt x="9358" y="483987"/>
                  </a:lnTo>
                  <a:lnTo>
                    <a:pt x="0" y="449007"/>
                  </a:lnTo>
                  <a:lnTo>
                    <a:pt x="0" y="9071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783464" y="968051"/>
            <a:ext cx="882015" cy="894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20"/>
              </a:spcBef>
            </a:pPr>
            <a:r>
              <a:rPr sz="1500" spc="-5" dirty="0">
                <a:latin typeface="Comic Sans MS"/>
                <a:cs typeface="Comic Sans MS"/>
              </a:rPr>
              <a:t>ENSBA</a:t>
            </a:r>
            <a:endParaRPr sz="1500">
              <a:latin typeface="Comic Sans MS"/>
              <a:cs typeface="Comic Sans MS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</a:pPr>
            <a:r>
              <a:rPr sz="1500" spc="-5" dirty="0">
                <a:solidFill>
                  <a:srgbClr val="FFFFFF"/>
                </a:solidFill>
                <a:latin typeface="Impact"/>
                <a:cs typeface="Impact"/>
              </a:rPr>
              <a:t>ENSBA</a:t>
            </a:r>
            <a:endParaRPr sz="1500">
              <a:latin typeface="Impact"/>
              <a:cs typeface="Impact"/>
            </a:endParaRPr>
          </a:p>
          <a:p>
            <a:pPr marL="81280">
              <a:lnSpc>
                <a:spcPct val="100000"/>
              </a:lnSpc>
              <a:spcBef>
                <a:spcPts val="2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762876" y="3818439"/>
            <a:ext cx="967740" cy="547370"/>
            <a:chOff x="6762876" y="3818439"/>
            <a:chExt cx="967740" cy="547370"/>
          </a:xfrm>
        </p:grpSpPr>
        <p:sp>
          <p:nvSpPr>
            <p:cNvPr id="56" name="object 56"/>
            <p:cNvSpPr/>
            <p:nvPr/>
          </p:nvSpPr>
          <p:spPr>
            <a:xfrm>
              <a:off x="6767638" y="3823201"/>
              <a:ext cx="958215" cy="537845"/>
            </a:xfrm>
            <a:custGeom>
              <a:avLst/>
              <a:gdLst/>
              <a:ahLst/>
              <a:cxnLst/>
              <a:rect l="l" t="t" r="r" b="b"/>
              <a:pathLst>
                <a:path w="958215" h="537845">
                  <a:moveTo>
                    <a:pt x="838440" y="537572"/>
                  </a:moveTo>
                  <a:lnTo>
                    <a:pt x="119518" y="537572"/>
                  </a:lnTo>
                  <a:lnTo>
                    <a:pt x="72897" y="530551"/>
                  </a:lnTo>
                  <a:lnTo>
                    <a:pt x="34917" y="511380"/>
                  </a:lnTo>
                  <a:lnTo>
                    <a:pt x="9358" y="482894"/>
                  </a:lnTo>
                  <a:lnTo>
                    <a:pt x="0" y="447931"/>
                  </a:lnTo>
                  <a:lnTo>
                    <a:pt x="0" y="89639"/>
                  </a:lnTo>
                  <a:lnTo>
                    <a:pt x="9358" y="54673"/>
                  </a:lnTo>
                  <a:lnTo>
                    <a:pt x="34917" y="26188"/>
                  </a:lnTo>
                  <a:lnTo>
                    <a:pt x="72897" y="7019"/>
                  </a:lnTo>
                  <a:lnTo>
                    <a:pt x="119518" y="0"/>
                  </a:lnTo>
                  <a:lnTo>
                    <a:pt x="838440" y="0"/>
                  </a:lnTo>
                  <a:lnTo>
                    <a:pt x="885061" y="7019"/>
                  </a:lnTo>
                  <a:lnTo>
                    <a:pt x="923042" y="26188"/>
                  </a:lnTo>
                  <a:lnTo>
                    <a:pt x="948600" y="54673"/>
                  </a:lnTo>
                  <a:lnTo>
                    <a:pt x="957960" y="89639"/>
                  </a:lnTo>
                  <a:lnTo>
                    <a:pt x="957960" y="447931"/>
                  </a:lnTo>
                  <a:lnTo>
                    <a:pt x="948600" y="482894"/>
                  </a:lnTo>
                  <a:lnTo>
                    <a:pt x="923042" y="511380"/>
                  </a:lnTo>
                  <a:lnTo>
                    <a:pt x="885061" y="530551"/>
                  </a:lnTo>
                  <a:lnTo>
                    <a:pt x="838440" y="537572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67638" y="3823201"/>
              <a:ext cx="958215" cy="537845"/>
            </a:xfrm>
            <a:custGeom>
              <a:avLst/>
              <a:gdLst/>
              <a:ahLst/>
              <a:cxnLst/>
              <a:rect l="l" t="t" r="r" b="b"/>
              <a:pathLst>
                <a:path w="958215" h="537845">
                  <a:moveTo>
                    <a:pt x="0" y="89639"/>
                  </a:moveTo>
                  <a:lnTo>
                    <a:pt x="9358" y="54673"/>
                  </a:lnTo>
                  <a:lnTo>
                    <a:pt x="34917" y="26188"/>
                  </a:lnTo>
                  <a:lnTo>
                    <a:pt x="72897" y="7019"/>
                  </a:lnTo>
                  <a:lnTo>
                    <a:pt x="119518" y="0"/>
                  </a:lnTo>
                  <a:lnTo>
                    <a:pt x="838440" y="0"/>
                  </a:lnTo>
                  <a:lnTo>
                    <a:pt x="885061" y="7019"/>
                  </a:lnTo>
                  <a:lnTo>
                    <a:pt x="923042" y="26188"/>
                  </a:lnTo>
                  <a:lnTo>
                    <a:pt x="948600" y="54673"/>
                  </a:lnTo>
                  <a:lnTo>
                    <a:pt x="957960" y="89639"/>
                  </a:lnTo>
                  <a:lnTo>
                    <a:pt x="957960" y="447931"/>
                  </a:lnTo>
                  <a:lnTo>
                    <a:pt x="948600" y="482894"/>
                  </a:lnTo>
                  <a:lnTo>
                    <a:pt x="923042" y="511380"/>
                  </a:lnTo>
                  <a:lnTo>
                    <a:pt x="885061" y="530551"/>
                  </a:lnTo>
                  <a:lnTo>
                    <a:pt x="838440" y="537572"/>
                  </a:lnTo>
                  <a:lnTo>
                    <a:pt x="119518" y="537572"/>
                  </a:lnTo>
                  <a:lnTo>
                    <a:pt x="72897" y="530551"/>
                  </a:lnTo>
                  <a:lnTo>
                    <a:pt x="34917" y="511380"/>
                  </a:lnTo>
                  <a:lnTo>
                    <a:pt x="9358" y="482894"/>
                  </a:lnTo>
                  <a:lnTo>
                    <a:pt x="0" y="447931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867055" y="3965958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762876" y="3196361"/>
            <a:ext cx="967740" cy="549275"/>
            <a:chOff x="6762876" y="3196361"/>
            <a:chExt cx="967740" cy="549275"/>
          </a:xfrm>
        </p:grpSpPr>
        <p:sp>
          <p:nvSpPr>
            <p:cNvPr id="60" name="object 60"/>
            <p:cNvSpPr/>
            <p:nvPr/>
          </p:nvSpPr>
          <p:spPr>
            <a:xfrm>
              <a:off x="6767638" y="3201123"/>
              <a:ext cx="958215" cy="539750"/>
            </a:xfrm>
            <a:custGeom>
              <a:avLst/>
              <a:gdLst/>
              <a:ahLst/>
              <a:cxnLst/>
              <a:rect l="l" t="t" r="r" b="b"/>
              <a:pathLst>
                <a:path w="958215" h="539750">
                  <a:moveTo>
                    <a:pt x="838440" y="539458"/>
                  </a:moveTo>
                  <a:lnTo>
                    <a:pt x="119518" y="539458"/>
                  </a:lnTo>
                  <a:lnTo>
                    <a:pt x="72897" y="532273"/>
                  </a:lnTo>
                  <a:lnTo>
                    <a:pt x="34917" y="512760"/>
                  </a:lnTo>
                  <a:lnTo>
                    <a:pt x="9358" y="483984"/>
                  </a:lnTo>
                  <a:lnTo>
                    <a:pt x="0" y="449008"/>
                  </a:lnTo>
                  <a:lnTo>
                    <a:pt x="0" y="89639"/>
                  </a:lnTo>
                  <a:lnTo>
                    <a:pt x="9358" y="54785"/>
                  </a:lnTo>
                  <a:lnTo>
                    <a:pt x="34917" y="26288"/>
                  </a:lnTo>
                  <a:lnTo>
                    <a:pt x="72897" y="7056"/>
                  </a:lnTo>
                  <a:lnTo>
                    <a:pt x="119518" y="0"/>
                  </a:lnTo>
                  <a:lnTo>
                    <a:pt x="838440" y="0"/>
                  </a:lnTo>
                  <a:lnTo>
                    <a:pt x="885061" y="7056"/>
                  </a:lnTo>
                  <a:lnTo>
                    <a:pt x="923042" y="26288"/>
                  </a:lnTo>
                  <a:lnTo>
                    <a:pt x="948600" y="54785"/>
                  </a:lnTo>
                  <a:lnTo>
                    <a:pt x="957960" y="89639"/>
                  </a:lnTo>
                  <a:lnTo>
                    <a:pt x="957960" y="449008"/>
                  </a:lnTo>
                  <a:lnTo>
                    <a:pt x="948600" y="483984"/>
                  </a:lnTo>
                  <a:lnTo>
                    <a:pt x="923042" y="512760"/>
                  </a:lnTo>
                  <a:lnTo>
                    <a:pt x="885061" y="532273"/>
                  </a:lnTo>
                  <a:lnTo>
                    <a:pt x="838440" y="539458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67638" y="3201123"/>
              <a:ext cx="958215" cy="539750"/>
            </a:xfrm>
            <a:custGeom>
              <a:avLst/>
              <a:gdLst/>
              <a:ahLst/>
              <a:cxnLst/>
              <a:rect l="l" t="t" r="r" b="b"/>
              <a:pathLst>
                <a:path w="958215" h="539750">
                  <a:moveTo>
                    <a:pt x="0" y="89639"/>
                  </a:moveTo>
                  <a:lnTo>
                    <a:pt x="9358" y="54785"/>
                  </a:lnTo>
                  <a:lnTo>
                    <a:pt x="34917" y="26288"/>
                  </a:lnTo>
                  <a:lnTo>
                    <a:pt x="72897" y="7056"/>
                  </a:lnTo>
                  <a:lnTo>
                    <a:pt x="119518" y="0"/>
                  </a:lnTo>
                  <a:lnTo>
                    <a:pt x="838440" y="0"/>
                  </a:lnTo>
                  <a:lnTo>
                    <a:pt x="885061" y="7056"/>
                  </a:lnTo>
                  <a:lnTo>
                    <a:pt x="923042" y="26288"/>
                  </a:lnTo>
                  <a:lnTo>
                    <a:pt x="948600" y="54785"/>
                  </a:lnTo>
                  <a:lnTo>
                    <a:pt x="957960" y="89639"/>
                  </a:lnTo>
                  <a:lnTo>
                    <a:pt x="957960" y="449008"/>
                  </a:lnTo>
                  <a:lnTo>
                    <a:pt x="948600" y="483984"/>
                  </a:lnTo>
                  <a:lnTo>
                    <a:pt x="923042" y="512760"/>
                  </a:lnTo>
                  <a:lnTo>
                    <a:pt x="885061" y="532273"/>
                  </a:lnTo>
                  <a:lnTo>
                    <a:pt x="838440" y="539458"/>
                  </a:lnTo>
                  <a:lnTo>
                    <a:pt x="119518" y="539458"/>
                  </a:lnTo>
                  <a:lnTo>
                    <a:pt x="72897" y="532273"/>
                  </a:lnTo>
                  <a:lnTo>
                    <a:pt x="34917" y="512760"/>
                  </a:lnTo>
                  <a:lnTo>
                    <a:pt x="9358" y="483984"/>
                  </a:lnTo>
                  <a:lnTo>
                    <a:pt x="0" y="449008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867055" y="3352520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802119" y="2575359"/>
            <a:ext cx="937260" cy="549275"/>
            <a:chOff x="6802119" y="2575359"/>
            <a:chExt cx="937260" cy="549275"/>
          </a:xfrm>
        </p:grpSpPr>
        <p:sp>
          <p:nvSpPr>
            <p:cNvPr id="64" name="object 64"/>
            <p:cNvSpPr/>
            <p:nvPr/>
          </p:nvSpPr>
          <p:spPr>
            <a:xfrm>
              <a:off x="6806882" y="2580122"/>
              <a:ext cx="927735" cy="539750"/>
            </a:xfrm>
            <a:custGeom>
              <a:avLst/>
              <a:gdLst/>
              <a:ahLst/>
              <a:cxnLst/>
              <a:rect l="l" t="t" r="r" b="b"/>
              <a:pathLst>
                <a:path w="927734" h="539750">
                  <a:moveTo>
                    <a:pt x="808202" y="539458"/>
                  </a:moveTo>
                  <a:lnTo>
                    <a:pt x="119518" y="539458"/>
                  </a:lnTo>
                  <a:lnTo>
                    <a:pt x="73502" y="532438"/>
                  </a:lnTo>
                  <a:lnTo>
                    <a:pt x="35456" y="513269"/>
                  </a:lnTo>
                  <a:lnTo>
                    <a:pt x="9560" y="484784"/>
                  </a:lnTo>
                  <a:lnTo>
                    <a:pt x="0" y="449818"/>
                  </a:lnTo>
                  <a:lnTo>
                    <a:pt x="0" y="90449"/>
                  </a:lnTo>
                  <a:lnTo>
                    <a:pt x="9560" y="55469"/>
                  </a:lnTo>
                  <a:lnTo>
                    <a:pt x="35456" y="26693"/>
                  </a:lnTo>
                  <a:lnTo>
                    <a:pt x="73502" y="7183"/>
                  </a:lnTo>
                  <a:lnTo>
                    <a:pt x="119518" y="0"/>
                  </a:lnTo>
                  <a:lnTo>
                    <a:pt x="808202" y="0"/>
                  </a:lnTo>
                  <a:lnTo>
                    <a:pt x="854818" y="7183"/>
                  </a:lnTo>
                  <a:lnTo>
                    <a:pt x="892799" y="26693"/>
                  </a:lnTo>
                  <a:lnTo>
                    <a:pt x="918361" y="55469"/>
                  </a:lnTo>
                  <a:lnTo>
                    <a:pt x="927722" y="90449"/>
                  </a:lnTo>
                  <a:lnTo>
                    <a:pt x="927722" y="449818"/>
                  </a:lnTo>
                  <a:lnTo>
                    <a:pt x="918361" y="484784"/>
                  </a:lnTo>
                  <a:lnTo>
                    <a:pt x="892799" y="513269"/>
                  </a:lnTo>
                  <a:lnTo>
                    <a:pt x="854818" y="532438"/>
                  </a:lnTo>
                  <a:lnTo>
                    <a:pt x="808202" y="539458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06882" y="2580122"/>
              <a:ext cx="927735" cy="539750"/>
            </a:xfrm>
            <a:custGeom>
              <a:avLst/>
              <a:gdLst/>
              <a:ahLst/>
              <a:cxnLst/>
              <a:rect l="l" t="t" r="r" b="b"/>
              <a:pathLst>
                <a:path w="927734" h="539750">
                  <a:moveTo>
                    <a:pt x="0" y="90449"/>
                  </a:moveTo>
                  <a:lnTo>
                    <a:pt x="9560" y="55469"/>
                  </a:lnTo>
                  <a:lnTo>
                    <a:pt x="35456" y="26693"/>
                  </a:lnTo>
                  <a:lnTo>
                    <a:pt x="73502" y="7183"/>
                  </a:lnTo>
                  <a:lnTo>
                    <a:pt x="119518" y="0"/>
                  </a:lnTo>
                  <a:lnTo>
                    <a:pt x="808202" y="0"/>
                  </a:lnTo>
                  <a:lnTo>
                    <a:pt x="854818" y="7183"/>
                  </a:lnTo>
                  <a:lnTo>
                    <a:pt x="892799" y="26693"/>
                  </a:lnTo>
                  <a:lnTo>
                    <a:pt x="918361" y="55469"/>
                  </a:lnTo>
                  <a:lnTo>
                    <a:pt x="927722" y="90449"/>
                  </a:lnTo>
                  <a:lnTo>
                    <a:pt x="927722" y="449818"/>
                  </a:lnTo>
                  <a:lnTo>
                    <a:pt x="918361" y="484784"/>
                  </a:lnTo>
                  <a:lnTo>
                    <a:pt x="892799" y="513269"/>
                  </a:lnTo>
                  <a:lnTo>
                    <a:pt x="854818" y="532438"/>
                  </a:lnTo>
                  <a:lnTo>
                    <a:pt x="808202" y="539458"/>
                  </a:lnTo>
                  <a:lnTo>
                    <a:pt x="119518" y="539458"/>
                  </a:lnTo>
                  <a:lnTo>
                    <a:pt x="73502" y="532438"/>
                  </a:lnTo>
                  <a:lnTo>
                    <a:pt x="35456" y="513269"/>
                  </a:lnTo>
                  <a:lnTo>
                    <a:pt x="9560" y="484784"/>
                  </a:lnTo>
                  <a:lnTo>
                    <a:pt x="0" y="449818"/>
                  </a:lnTo>
                  <a:lnTo>
                    <a:pt x="0" y="904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892264" y="2733414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799592" y="1954358"/>
            <a:ext cx="939800" cy="547370"/>
            <a:chOff x="6799592" y="1954358"/>
            <a:chExt cx="939800" cy="547370"/>
          </a:xfrm>
        </p:grpSpPr>
        <p:sp>
          <p:nvSpPr>
            <p:cNvPr id="68" name="object 68"/>
            <p:cNvSpPr/>
            <p:nvPr/>
          </p:nvSpPr>
          <p:spPr>
            <a:xfrm>
              <a:off x="6804355" y="1959120"/>
              <a:ext cx="930275" cy="537845"/>
            </a:xfrm>
            <a:custGeom>
              <a:avLst/>
              <a:gdLst/>
              <a:ahLst/>
              <a:cxnLst/>
              <a:rect l="l" t="t" r="r" b="b"/>
              <a:pathLst>
                <a:path w="930275" h="537844">
                  <a:moveTo>
                    <a:pt x="810729" y="537572"/>
                  </a:moveTo>
                  <a:lnTo>
                    <a:pt x="119519" y="537572"/>
                  </a:lnTo>
                  <a:lnTo>
                    <a:pt x="73052" y="530546"/>
                  </a:lnTo>
                  <a:lnTo>
                    <a:pt x="35055" y="511345"/>
                  </a:lnTo>
                  <a:lnTo>
                    <a:pt x="9410" y="482777"/>
                  </a:lnTo>
                  <a:lnTo>
                    <a:pt x="0" y="447656"/>
                  </a:lnTo>
                  <a:lnTo>
                    <a:pt x="0" y="89639"/>
                  </a:lnTo>
                  <a:lnTo>
                    <a:pt x="9410" y="54673"/>
                  </a:lnTo>
                  <a:lnTo>
                    <a:pt x="35055" y="26188"/>
                  </a:lnTo>
                  <a:lnTo>
                    <a:pt x="73052" y="7019"/>
                  </a:lnTo>
                  <a:lnTo>
                    <a:pt x="119519" y="0"/>
                  </a:lnTo>
                  <a:lnTo>
                    <a:pt x="810729" y="0"/>
                  </a:lnTo>
                  <a:lnTo>
                    <a:pt x="857344" y="7019"/>
                  </a:lnTo>
                  <a:lnTo>
                    <a:pt x="895326" y="26188"/>
                  </a:lnTo>
                  <a:lnTo>
                    <a:pt x="920887" y="54673"/>
                  </a:lnTo>
                  <a:lnTo>
                    <a:pt x="930248" y="89639"/>
                  </a:lnTo>
                  <a:lnTo>
                    <a:pt x="930248" y="447656"/>
                  </a:lnTo>
                  <a:lnTo>
                    <a:pt x="920887" y="482777"/>
                  </a:lnTo>
                  <a:lnTo>
                    <a:pt x="895326" y="511345"/>
                  </a:lnTo>
                  <a:lnTo>
                    <a:pt x="857344" y="530546"/>
                  </a:lnTo>
                  <a:lnTo>
                    <a:pt x="810729" y="537572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04355" y="1959120"/>
              <a:ext cx="930275" cy="537845"/>
            </a:xfrm>
            <a:custGeom>
              <a:avLst/>
              <a:gdLst/>
              <a:ahLst/>
              <a:cxnLst/>
              <a:rect l="l" t="t" r="r" b="b"/>
              <a:pathLst>
                <a:path w="930275" h="537844">
                  <a:moveTo>
                    <a:pt x="0" y="89639"/>
                  </a:moveTo>
                  <a:lnTo>
                    <a:pt x="9410" y="54673"/>
                  </a:lnTo>
                  <a:lnTo>
                    <a:pt x="35055" y="26188"/>
                  </a:lnTo>
                  <a:lnTo>
                    <a:pt x="73052" y="7019"/>
                  </a:lnTo>
                  <a:lnTo>
                    <a:pt x="119519" y="0"/>
                  </a:lnTo>
                  <a:lnTo>
                    <a:pt x="810729" y="0"/>
                  </a:lnTo>
                  <a:lnTo>
                    <a:pt x="857344" y="7019"/>
                  </a:lnTo>
                  <a:lnTo>
                    <a:pt x="895326" y="26188"/>
                  </a:lnTo>
                  <a:lnTo>
                    <a:pt x="920887" y="54673"/>
                  </a:lnTo>
                  <a:lnTo>
                    <a:pt x="930248" y="89639"/>
                  </a:lnTo>
                  <a:lnTo>
                    <a:pt x="930248" y="447656"/>
                  </a:lnTo>
                  <a:lnTo>
                    <a:pt x="920887" y="482777"/>
                  </a:lnTo>
                  <a:lnTo>
                    <a:pt x="895326" y="511345"/>
                  </a:lnTo>
                  <a:lnTo>
                    <a:pt x="857344" y="530546"/>
                  </a:lnTo>
                  <a:lnTo>
                    <a:pt x="810729" y="537572"/>
                  </a:lnTo>
                  <a:lnTo>
                    <a:pt x="119519" y="537572"/>
                  </a:lnTo>
                  <a:lnTo>
                    <a:pt x="73052" y="530546"/>
                  </a:lnTo>
                  <a:lnTo>
                    <a:pt x="35055" y="511345"/>
                  </a:lnTo>
                  <a:lnTo>
                    <a:pt x="9410" y="482777"/>
                  </a:lnTo>
                  <a:lnTo>
                    <a:pt x="0" y="447656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891184" y="2109717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802119" y="1333356"/>
            <a:ext cx="937260" cy="549275"/>
            <a:chOff x="6802119" y="1333356"/>
            <a:chExt cx="937260" cy="549275"/>
          </a:xfrm>
        </p:grpSpPr>
        <p:sp>
          <p:nvSpPr>
            <p:cNvPr id="72" name="object 72"/>
            <p:cNvSpPr/>
            <p:nvPr/>
          </p:nvSpPr>
          <p:spPr>
            <a:xfrm>
              <a:off x="6806882" y="1338119"/>
              <a:ext cx="927735" cy="539750"/>
            </a:xfrm>
            <a:custGeom>
              <a:avLst/>
              <a:gdLst/>
              <a:ahLst/>
              <a:cxnLst/>
              <a:rect l="l" t="t" r="r" b="b"/>
              <a:pathLst>
                <a:path w="927734" h="539750">
                  <a:moveTo>
                    <a:pt x="808202" y="539457"/>
                  </a:moveTo>
                  <a:lnTo>
                    <a:pt x="119518" y="539457"/>
                  </a:lnTo>
                  <a:lnTo>
                    <a:pt x="73502" y="532274"/>
                  </a:lnTo>
                  <a:lnTo>
                    <a:pt x="35456" y="512763"/>
                  </a:lnTo>
                  <a:lnTo>
                    <a:pt x="9560" y="483987"/>
                  </a:lnTo>
                  <a:lnTo>
                    <a:pt x="0" y="449007"/>
                  </a:lnTo>
                  <a:lnTo>
                    <a:pt x="0" y="90715"/>
                  </a:lnTo>
                  <a:lnTo>
                    <a:pt x="9560" y="55697"/>
                  </a:lnTo>
                  <a:lnTo>
                    <a:pt x="35456" y="26830"/>
                  </a:lnTo>
                  <a:lnTo>
                    <a:pt x="73502" y="7226"/>
                  </a:lnTo>
                  <a:lnTo>
                    <a:pt x="119518" y="0"/>
                  </a:lnTo>
                  <a:lnTo>
                    <a:pt x="808202" y="0"/>
                  </a:lnTo>
                  <a:lnTo>
                    <a:pt x="854818" y="7226"/>
                  </a:lnTo>
                  <a:lnTo>
                    <a:pt x="892799" y="26830"/>
                  </a:lnTo>
                  <a:lnTo>
                    <a:pt x="918361" y="55697"/>
                  </a:lnTo>
                  <a:lnTo>
                    <a:pt x="927722" y="90715"/>
                  </a:lnTo>
                  <a:lnTo>
                    <a:pt x="927722" y="449007"/>
                  </a:lnTo>
                  <a:lnTo>
                    <a:pt x="918361" y="483987"/>
                  </a:lnTo>
                  <a:lnTo>
                    <a:pt x="892799" y="512763"/>
                  </a:lnTo>
                  <a:lnTo>
                    <a:pt x="854818" y="532274"/>
                  </a:lnTo>
                  <a:lnTo>
                    <a:pt x="808202" y="539457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06882" y="1338119"/>
              <a:ext cx="927735" cy="539750"/>
            </a:xfrm>
            <a:custGeom>
              <a:avLst/>
              <a:gdLst/>
              <a:ahLst/>
              <a:cxnLst/>
              <a:rect l="l" t="t" r="r" b="b"/>
              <a:pathLst>
                <a:path w="927734" h="539750">
                  <a:moveTo>
                    <a:pt x="0" y="90715"/>
                  </a:moveTo>
                  <a:lnTo>
                    <a:pt x="9560" y="55697"/>
                  </a:lnTo>
                  <a:lnTo>
                    <a:pt x="35456" y="26830"/>
                  </a:lnTo>
                  <a:lnTo>
                    <a:pt x="73502" y="7226"/>
                  </a:lnTo>
                  <a:lnTo>
                    <a:pt x="119518" y="0"/>
                  </a:lnTo>
                  <a:lnTo>
                    <a:pt x="808202" y="0"/>
                  </a:lnTo>
                  <a:lnTo>
                    <a:pt x="854818" y="7226"/>
                  </a:lnTo>
                  <a:lnTo>
                    <a:pt x="892799" y="26830"/>
                  </a:lnTo>
                  <a:lnTo>
                    <a:pt x="918361" y="55697"/>
                  </a:lnTo>
                  <a:lnTo>
                    <a:pt x="927722" y="90715"/>
                  </a:lnTo>
                  <a:lnTo>
                    <a:pt x="927722" y="449007"/>
                  </a:lnTo>
                  <a:lnTo>
                    <a:pt x="918361" y="483987"/>
                  </a:lnTo>
                  <a:lnTo>
                    <a:pt x="892799" y="512763"/>
                  </a:lnTo>
                  <a:lnTo>
                    <a:pt x="854818" y="532274"/>
                  </a:lnTo>
                  <a:lnTo>
                    <a:pt x="808202" y="539457"/>
                  </a:lnTo>
                  <a:lnTo>
                    <a:pt x="119518" y="539457"/>
                  </a:lnTo>
                  <a:lnTo>
                    <a:pt x="73502" y="532274"/>
                  </a:lnTo>
                  <a:lnTo>
                    <a:pt x="35456" y="512763"/>
                  </a:lnTo>
                  <a:lnTo>
                    <a:pt x="9560" y="483987"/>
                  </a:lnTo>
                  <a:lnTo>
                    <a:pt x="0" y="449007"/>
                  </a:lnTo>
                  <a:lnTo>
                    <a:pt x="0" y="9071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7819477" y="3818439"/>
            <a:ext cx="970280" cy="547370"/>
            <a:chOff x="7819477" y="3818439"/>
            <a:chExt cx="970280" cy="547370"/>
          </a:xfrm>
        </p:grpSpPr>
        <p:sp>
          <p:nvSpPr>
            <p:cNvPr id="75" name="object 75"/>
            <p:cNvSpPr/>
            <p:nvPr/>
          </p:nvSpPr>
          <p:spPr>
            <a:xfrm>
              <a:off x="7824240" y="3823201"/>
              <a:ext cx="960755" cy="537845"/>
            </a:xfrm>
            <a:custGeom>
              <a:avLst/>
              <a:gdLst/>
              <a:ahLst/>
              <a:cxnLst/>
              <a:rect l="l" t="t" r="r" b="b"/>
              <a:pathLst>
                <a:path w="960754" h="537845">
                  <a:moveTo>
                    <a:pt x="841324" y="537572"/>
                  </a:moveTo>
                  <a:lnTo>
                    <a:pt x="119519" y="537572"/>
                  </a:lnTo>
                  <a:lnTo>
                    <a:pt x="72898" y="530551"/>
                  </a:lnTo>
                  <a:lnTo>
                    <a:pt x="34918" y="511380"/>
                  </a:lnTo>
                  <a:lnTo>
                    <a:pt x="9359" y="482894"/>
                  </a:lnTo>
                  <a:lnTo>
                    <a:pt x="0" y="447931"/>
                  </a:lnTo>
                  <a:lnTo>
                    <a:pt x="0" y="89639"/>
                  </a:lnTo>
                  <a:lnTo>
                    <a:pt x="9359" y="54673"/>
                  </a:lnTo>
                  <a:lnTo>
                    <a:pt x="34918" y="26188"/>
                  </a:lnTo>
                  <a:lnTo>
                    <a:pt x="72898" y="7019"/>
                  </a:lnTo>
                  <a:lnTo>
                    <a:pt x="119519" y="0"/>
                  </a:lnTo>
                  <a:lnTo>
                    <a:pt x="841324" y="0"/>
                  </a:lnTo>
                  <a:lnTo>
                    <a:pt x="887733" y="7019"/>
                  </a:lnTo>
                  <a:lnTo>
                    <a:pt x="925603" y="26188"/>
                  </a:lnTo>
                  <a:lnTo>
                    <a:pt x="951122" y="54673"/>
                  </a:lnTo>
                  <a:lnTo>
                    <a:pt x="960476" y="89639"/>
                  </a:lnTo>
                  <a:lnTo>
                    <a:pt x="960476" y="447931"/>
                  </a:lnTo>
                  <a:lnTo>
                    <a:pt x="951122" y="482894"/>
                  </a:lnTo>
                  <a:lnTo>
                    <a:pt x="925603" y="511380"/>
                  </a:lnTo>
                  <a:lnTo>
                    <a:pt x="887733" y="530551"/>
                  </a:lnTo>
                  <a:lnTo>
                    <a:pt x="841324" y="537572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824240" y="3823201"/>
              <a:ext cx="960755" cy="537845"/>
            </a:xfrm>
            <a:custGeom>
              <a:avLst/>
              <a:gdLst/>
              <a:ahLst/>
              <a:cxnLst/>
              <a:rect l="l" t="t" r="r" b="b"/>
              <a:pathLst>
                <a:path w="960754" h="537845">
                  <a:moveTo>
                    <a:pt x="0" y="89639"/>
                  </a:moveTo>
                  <a:lnTo>
                    <a:pt x="9359" y="54673"/>
                  </a:lnTo>
                  <a:lnTo>
                    <a:pt x="34918" y="26188"/>
                  </a:lnTo>
                  <a:lnTo>
                    <a:pt x="72898" y="7019"/>
                  </a:lnTo>
                  <a:lnTo>
                    <a:pt x="119519" y="0"/>
                  </a:lnTo>
                  <a:lnTo>
                    <a:pt x="841324" y="0"/>
                  </a:lnTo>
                  <a:lnTo>
                    <a:pt x="887733" y="7019"/>
                  </a:lnTo>
                  <a:lnTo>
                    <a:pt x="925603" y="26188"/>
                  </a:lnTo>
                  <a:lnTo>
                    <a:pt x="951122" y="54673"/>
                  </a:lnTo>
                  <a:lnTo>
                    <a:pt x="960476" y="89639"/>
                  </a:lnTo>
                  <a:lnTo>
                    <a:pt x="960476" y="447931"/>
                  </a:lnTo>
                  <a:lnTo>
                    <a:pt x="951122" y="482894"/>
                  </a:lnTo>
                  <a:lnTo>
                    <a:pt x="925603" y="511380"/>
                  </a:lnTo>
                  <a:lnTo>
                    <a:pt x="887733" y="530551"/>
                  </a:lnTo>
                  <a:lnTo>
                    <a:pt x="841324" y="537572"/>
                  </a:lnTo>
                  <a:lnTo>
                    <a:pt x="119519" y="537572"/>
                  </a:lnTo>
                  <a:lnTo>
                    <a:pt x="72898" y="530551"/>
                  </a:lnTo>
                  <a:lnTo>
                    <a:pt x="34918" y="511380"/>
                  </a:lnTo>
                  <a:lnTo>
                    <a:pt x="9359" y="482894"/>
                  </a:lnTo>
                  <a:lnTo>
                    <a:pt x="0" y="447931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7926184" y="3965958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819477" y="3196361"/>
            <a:ext cx="970280" cy="549275"/>
            <a:chOff x="7819477" y="3196361"/>
            <a:chExt cx="970280" cy="549275"/>
          </a:xfrm>
        </p:grpSpPr>
        <p:sp>
          <p:nvSpPr>
            <p:cNvPr id="79" name="object 79"/>
            <p:cNvSpPr/>
            <p:nvPr/>
          </p:nvSpPr>
          <p:spPr>
            <a:xfrm>
              <a:off x="7824240" y="3201123"/>
              <a:ext cx="960755" cy="539750"/>
            </a:xfrm>
            <a:custGeom>
              <a:avLst/>
              <a:gdLst/>
              <a:ahLst/>
              <a:cxnLst/>
              <a:rect l="l" t="t" r="r" b="b"/>
              <a:pathLst>
                <a:path w="960754" h="539750">
                  <a:moveTo>
                    <a:pt x="841324" y="539458"/>
                  </a:moveTo>
                  <a:lnTo>
                    <a:pt x="119519" y="539458"/>
                  </a:lnTo>
                  <a:lnTo>
                    <a:pt x="72898" y="532273"/>
                  </a:lnTo>
                  <a:lnTo>
                    <a:pt x="34918" y="512760"/>
                  </a:lnTo>
                  <a:lnTo>
                    <a:pt x="9359" y="483984"/>
                  </a:lnTo>
                  <a:lnTo>
                    <a:pt x="0" y="449008"/>
                  </a:lnTo>
                  <a:lnTo>
                    <a:pt x="0" y="89639"/>
                  </a:lnTo>
                  <a:lnTo>
                    <a:pt x="9359" y="54785"/>
                  </a:lnTo>
                  <a:lnTo>
                    <a:pt x="34918" y="26288"/>
                  </a:lnTo>
                  <a:lnTo>
                    <a:pt x="72898" y="7056"/>
                  </a:lnTo>
                  <a:lnTo>
                    <a:pt x="119519" y="0"/>
                  </a:lnTo>
                  <a:lnTo>
                    <a:pt x="841324" y="0"/>
                  </a:lnTo>
                  <a:lnTo>
                    <a:pt x="887733" y="7056"/>
                  </a:lnTo>
                  <a:lnTo>
                    <a:pt x="925603" y="26288"/>
                  </a:lnTo>
                  <a:lnTo>
                    <a:pt x="951122" y="54785"/>
                  </a:lnTo>
                  <a:lnTo>
                    <a:pt x="960476" y="89639"/>
                  </a:lnTo>
                  <a:lnTo>
                    <a:pt x="960476" y="449008"/>
                  </a:lnTo>
                  <a:lnTo>
                    <a:pt x="951122" y="483984"/>
                  </a:lnTo>
                  <a:lnTo>
                    <a:pt x="925603" y="512760"/>
                  </a:lnTo>
                  <a:lnTo>
                    <a:pt x="887733" y="532273"/>
                  </a:lnTo>
                  <a:lnTo>
                    <a:pt x="841324" y="539458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824240" y="3201123"/>
              <a:ext cx="960755" cy="539750"/>
            </a:xfrm>
            <a:custGeom>
              <a:avLst/>
              <a:gdLst/>
              <a:ahLst/>
              <a:cxnLst/>
              <a:rect l="l" t="t" r="r" b="b"/>
              <a:pathLst>
                <a:path w="960754" h="539750">
                  <a:moveTo>
                    <a:pt x="0" y="89639"/>
                  </a:moveTo>
                  <a:lnTo>
                    <a:pt x="9359" y="54785"/>
                  </a:lnTo>
                  <a:lnTo>
                    <a:pt x="34918" y="26288"/>
                  </a:lnTo>
                  <a:lnTo>
                    <a:pt x="72898" y="7056"/>
                  </a:lnTo>
                  <a:lnTo>
                    <a:pt x="119519" y="0"/>
                  </a:lnTo>
                  <a:lnTo>
                    <a:pt x="841324" y="0"/>
                  </a:lnTo>
                  <a:lnTo>
                    <a:pt x="887733" y="7056"/>
                  </a:lnTo>
                  <a:lnTo>
                    <a:pt x="925603" y="26288"/>
                  </a:lnTo>
                  <a:lnTo>
                    <a:pt x="951122" y="54785"/>
                  </a:lnTo>
                  <a:lnTo>
                    <a:pt x="960476" y="89639"/>
                  </a:lnTo>
                  <a:lnTo>
                    <a:pt x="960476" y="449008"/>
                  </a:lnTo>
                  <a:lnTo>
                    <a:pt x="951122" y="483984"/>
                  </a:lnTo>
                  <a:lnTo>
                    <a:pt x="925603" y="512760"/>
                  </a:lnTo>
                  <a:lnTo>
                    <a:pt x="887733" y="532273"/>
                  </a:lnTo>
                  <a:lnTo>
                    <a:pt x="841324" y="539458"/>
                  </a:lnTo>
                  <a:lnTo>
                    <a:pt x="119519" y="539458"/>
                  </a:lnTo>
                  <a:lnTo>
                    <a:pt x="72898" y="532273"/>
                  </a:lnTo>
                  <a:lnTo>
                    <a:pt x="34918" y="512760"/>
                  </a:lnTo>
                  <a:lnTo>
                    <a:pt x="9359" y="483984"/>
                  </a:lnTo>
                  <a:lnTo>
                    <a:pt x="0" y="449008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926184" y="3352520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7859077" y="2575359"/>
            <a:ext cx="938530" cy="549275"/>
            <a:chOff x="7859077" y="2575359"/>
            <a:chExt cx="938530" cy="549275"/>
          </a:xfrm>
        </p:grpSpPr>
        <p:sp>
          <p:nvSpPr>
            <p:cNvPr id="83" name="object 83"/>
            <p:cNvSpPr/>
            <p:nvPr/>
          </p:nvSpPr>
          <p:spPr>
            <a:xfrm>
              <a:off x="7863840" y="2580122"/>
              <a:ext cx="929005" cy="539750"/>
            </a:xfrm>
            <a:custGeom>
              <a:avLst/>
              <a:gdLst/>
              <a:ahLst/>
              <a:cxnLst/>
              <a:rect l="l" t="t" r="r" b="b"/>
              <a:pathLst>
                <a:path w="929004" h="539750">
                  <a:moveTo>
                    <a:pt x="809282" y="539458"/>
                  </a:moveTo>
                  <a:lnTo>
                    <a:pt x="119519" y="539458"/>
                  </a:lnTo>
                  <a:lnTo>
                    <a:pt x="73052" y="532438"/>
                  </a:lnTo>
                  <a:lnTo>
                    <a:pt x="35055" y="513269"/>
                  </a:lnTo>
                  <a:lnTo>
                    <a:pt x="9410" y="484784"/>
                  </a:lnTo>
                  <a:lnTo>
                    <a:pt x="0" y="449818"/>
                  </a:lnTo>
                  <a:lnTo>
                    <a:pt x="0" y="90449"/>
                  </a:lnTo>
                  <a:lnTo>
                    <a:pt x="9410" y="55469"/>
                  </a:lnTo>
                  <a:lnTo>
                    <a:pt x="35055" y="26693"/>
                  </a:lnTo>
                  <a:lnTo>
                    <a:pt x="73052" y="7183"/>
                  </a:lnTo>
                  <a:lnTo>
                    <a:pt x="119519" y="0"/>
                  </a:lnTo>
                  <a:lnTo>
                    <a:pt x="809282" y="0"/>
                  </a:lnTo>
                  <a:lnTo>
                    <a:pt x="855692" y="7183"/>
                  </a:lnTo>
                  <a:lnTo>
                    <a:pt x="893567" y="26693"/>
                  </a:lnTo>
                  <a:lnTo>
                    <a:pt x="919091" y="55469"/>
                  </a:lnTo>
                  <a:lnTo>
                    <a:pt x="928446" y="90449"/>
                  </a:lnTo>
                  <a:lnTo>
                    <a:pt x="928446" y="449818"/>
                  </a:lnTo>
                  <a:lnTo>
                    <a:pt x="919091" y="484784"/>
                  </a:lnTo>
                  <a:lnTo>
                    <a:pt x="893567" y="513269"/>
                  </a:lnTo>
                  <a:lnTo>
                    <a:pt x="855692" y="532438"/>
                  </a:lnTo>
                  <a:lnTo>
                    <a:pt x="809282" y="539458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863840" y="2580122"/>
              <a:ext cx="929005" cy="539750"/>
            </a:xfrm>
            <a:custGeom>
              <a:avLst/>
              <a:gdLst/>
              <a:ahLst/>
              <a:cxnLst/>
              <a:rect l="l" t="t" r="r" b="b"/>
              <a:pathLst>
                <a:path w="929004" h="539750">
                  <a:moveTo>
                    <a:pt x="0" y="90449"/>
                  </a:moveTo>
                  <a:lnTo>
                    <a:pt x="9410" y="55469"/>
                  </a:lnTo>
                  <a:lnTo>
                    <a:pt x="35055" y="26693"/>
                  </a:lnTo>
                  <a:lnTo>
                    <a:pt x="73052" y="7183"/>
                  </a:lnTo>
                  <a:lnTo>
                    <a:pt x="119519" y="0"/>
                  </a:lnTo>
                  <a:lnTo>
                    <a:pt x="809282" y="0"/>
                  </a:lnTo>
                  <a:lnTo>
                    <a:pt x="855692" y="7183"/>
                  </a:lnTo>
                  <a:lnTo>
                    <a:pt x="893567" y="26693"/>
                  </a:lnTo>
                  <a:lnTo>
                    <a:pt x="919091" y="55469"/>
                  </a:lnTo>
                  <a:lnTo>
                    <a:pt x="928446" y="90449"/>
                  </a:lnTo>
                  <a:lnTo>
                    <a:pt x="928446" y="449818"/>
                  </a:lnTo>
                  <a:lnTo>
                    <a:pt x="919091" y="484784"/>
                  </a:lnTo>
                  <a:lnTo>
                    <a:pt x="893567" y="513269"/>
                  </a:lnTo>
                  <a:lnTo>
                    <a:pt x="855692" y="532438"/>
                  </a:lnTo>
                  <a:lnTo>
                    <a:pt x="809282" y="539458"/>
                  </a:lnTo>
                  <a:lnTo>
                    <a:pt x="119519" y="539458"/>
                  </a:lnTo>
                  <a:lnTo>
                    <a:pt x="73052" y="532438"/>
                  </a:lnTo>
                  <a:lnTo>
                    <a:pt x="35055" y="513269"/>
                  </a:lnTo>
                  <a:lnTo>
                    <a:pt x="9410" y="484784"/>
                  </a:lnTo>
                  <a:lnTo>
                    <a:pt x="0" y="449818"/>
                  </a:lnTo>
                  <a:lnTo>
                    <a:pt x="0" y="904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950300" y="2733414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7855115" y="1954358"/>
            <a:ext cx="942340" cy="547370"/>
            <a:chOff x="7855115" y="1954358"/>
            <a:chExt cx="942340" cy="547370"/>
          </a:xfrm>
        </p:grpSpPr>
        <p:sp>
          <p:nvSpPr>
            <p:cNvPr id="87" name="object 87"/>
            <p:cNvSpPr/>
            <p:nvPr/>
          </p:nvSpPr>
          <p:spPr>
            <a:xfrm>
              <a:off x="7859877" y="1959120"/>
              <a:ext cx="932815" cy="537845"/>
            </a:xfrm>
            <a:custGeom>
              <a:avLst/>
              <a:gdLst/>
              <a:ahLst/>
              <a:cxnLst/>
              <a:rect l="l" t="t" r="r" b="b"/>
              <a:pathLst>
                <a:path w="932815" h="537844">
                  <a:moveTo>
                    <a:pt x="813243" y="537572"/>
                  </a:moveTo>
                  <a:lnTo>
                    <a:pt x="120966" y="537572"/>
                  </a:lnTo>
                  <a:lnTo>
                    <a:pt x="74118" y="530546"/>
                  </a:lnTo>
                  <a:lnTo>
                    <a:pt x="35641" y="511345"/>
                  </a:lnTo>
                  <a:lnTo>
                    <a:pt x="9584" y="482777"/>
                  </a:lnTo>
                  <a:lnTo>
                    <a:pt x="0" y="447656"/>
                  </a:lnTo>
                  <a:lnTo>
                    <a:pt x="0" y="89639"/>
                  </a:lnTo>
                  <a:lnTo>
                    <a:pt x="9584" y="54673"/>
                  </a:lnTo>
                  <a:lnTo>
                    <a:pt x="35641" y="26188"/>
                  </a:lnTo>
                  <a:lnTo>
                    <a:pt x="74118" y="7019"/>
                  </a:lnTo>
                  <a:lnTo>
                    <a:pt x="120966" y="0"/>
                  </a:lnTo>
                  <a:lnTo>
                    <a:pt x="813243" y="0"/>
                  </a:lnTo>
                  <a:lnTo>
                    <a:pt x="859653" y="7019"/>
                  </a:lnTo>
                  <a:lnTo>
                    <a:pt x="897528" y="26188"/>
                  </a:lnTo>
                  <a:lnTo>
                    <a:pt x="923051" y="54673"/>
                  </a:lnTo>
                  <a:lnTo>
                    <a:pt x="932407" y="89639"/>
                  </a:lnTo>
                  <a:lnTo>
                    <a:pt x="932407" y="447656"/>
                  </a:lnTo>
                  <a:lnTo>
                    <a:pt x="923051" y="482777"/>
                  </a:lnTo>
                  <a:lnTo>
                    <a:pt x="897528" y="511345"/>
                  </a:lnTo>
                  <a:lnTo>
                    <a:pt x="859653" y="530546"/>
                  </a:lnTo>
                  <a:lnTo>
                    <a:pt x="813243" y="537572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859877" y="1959120"/>
              <a:ext cx="932815" cy="537845"/>
            </a:xfrm>
            <a:custGeom>
              <a:avLst/>
              <a:gdLst/>
              <a:ahLst/>
              <a:cxnLst/>
              <a:rect l="l" t="t" r="r" b="b"/>
              <a:pathLst>
                <a:path w="932815" h="537844">
                  <a:moveTo>
                    <a:pt x="0" y="89639"/>
                  </a:moveTo>
                  <a:lnTo>
                    <a:pt x="9584" y="54673"/>
                  </a:lnTo>
                  <a:lnTo>
                    <a:pt x="35641" y="26188"/>
                  </a:lnTo>
                  <a:lnTo>
                    <a:pt x="74118" y="7019"/>
                  </a:lnTo>
                  <a:lnTo>
                    <a:pt x="120966" y="0"/>
                  </a:lnTo>
                  <a:lnTo>
                    <a:pt x="813243" y="0"/>
                  </a:lnTo>
                  <a:lnTo>
                    <a:pt x="859653" y="7019"/>
                  </a:lnTo>
                  <a:lnTo>
                    <a:pt x="897528" y="26188"/>
                  </a:lnTo>
                  <a:lnTo>
                    <a:pt x="923051" y="54673"/>
                  </a:lnTo>
                  <a:lnTo>
                    <a:pt x="932407" y="89639"/>
                  </a:lnTo>
                  <a:lnTo>
                    <a:pt x="932407" y="447656"/>
                  </a:lnTo>
                  <a:lnTo>
                    <a:pt x="923051" y="482777"/>
                  </a:lnTo>
                  <a:lnTo>
                    <a:pt x="897528" y="511345"/>
                  </a:lnTo>
                  <a:lnTo>
                    <a:pt x="859653" y="530546"/>
                  </a:lnTo>
                  <a:lnTo>
                    <a:pt x="813243" y="537572"/>
                  </a:lnTo>
                  <a:lnTo>
                    <a:pt x="120966" y="537572"/>
                  </a:lnTo>
                  <a:lnTo>
                    <a:pt x="74118" y="530546"/>
                  </a:lnTo>
                  <a:lnTo>
                    <a:pt x="35641" y="511345"/>
                  </a:lnTo>
                  <a:lnTo>
                    <a:pt x="9584" y="482777"/>
                  </a:lnTo>
                  <a:lnTo>
                    <a:pt x="0" y="447656"/>
                  </a:lnTo>
                  <a:lnTo>
                    <a:pt x="0" y="8963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7948853" y="2109717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7859077" y="1333356"/>
            <a:ext cx="938530" cy="549275"/>
            <a:chOff x="7859077" y="1333356"/>
            <a:chExt cx="938530" cy="549275"/>
          </a:xfrm>
        </p:grpSpPr>
        <p:sp>
          <p:nvSpPr>
            <p:cNvPr id="91" name="object 91"/>
            <p:cNvSpPr/>
            <p:nvPr/>
          </p:nvSpPr>
          <p:spPr>
            <a:xfrm>
              <a:off x="7863840" y="1338119"/>
              <a:ext cx="929005" cy="539750"/>
            </a:xfrm>
            <a:custGeom>
              <a:avLst/>
              <a:gdLst/>
              <a:ahLst/>
              <a:cxnLst/>
              <a:rect l="l" t="t" r="r" b="b"/>
              <a:pathLst>
                <a:path w="929004" h="539750">
                  <a:moveTo>
                    <a:pt x="809282" y="539457"/>
                  </a:moveTo>
                  <a:lnTo>
                    <a:pt x="119519" y="539457"/>
                  </a:lnTo>
                  <a:lnTo>
                    <a:pt x="73052" y="532274"/>
                  </a:lnTo>
                  <a:lnTo>
                    <a:pt x="35055" y="512763"/>
                  </a:lnTo>
                  <a:lnTo>
                    <a:pt x="9410" y="483987"/>
                  </a:lnTo>
                  <a:lnTo>
                    <a:pt x="0" y="449007"/>
                  </a:lnTo>
                  <a:lnTo>
                    <a:pt x="0" y="90715"/>
                  </a:lnTo>
                  <a:lnTo>
                    <a:pt x="9410" y="55697"/>
                  </a:lnTo>
                  <a:lnTo>
                    <a:pt x="35055" y="26830"/>
                  </a:lnTo>
                  <a:lnTo>
                    <a:pt x="73052" y="7226"/>
                  </a:lnTo>
                  <a:lnTo>
                    <a:pt x="119519" y="0"/>
                  </a:lnTo>
                  <a:lnTo>
                    <a:pt x="809282" y="0"/>
                  </a:lnTo>
                  <a:lnTo>
                    <a:pt x="855692" y="7226"/>
                  </a:lnTo>
                  <a:lnTo>
                    <a:pt x="893567" y="26830"/>
                  </a:lnTo>
                  <a:lnTo>
                    <a:pt x="919091" y="55697"/>
                  </a:lnTo>
                  <a:lnTo>
                    <a:pt x="928446" y="90715"/>
                  </a:lnTo>
                  <a:lnTo>
                    <a:pt x="928446" y="449007"/>
                  </a:lnTo>
                  <a:lnTo>
                    <a:pt x="919091" y="483987"/>
                  </a:lnTo>
                  <a:lnTo>
                    <a:pt x="893567" y="512763"/>
                  </a:lnTo>
                  <a:lnTo>
                    <a:pt x="855692" y="532274"/>
                  </a:lnTo>
                  <a:lnTo>
                    <a:pt x="809282" y="539457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863840" y="1338119"/>
              <a:ext cx="929005" cy="539750"/>
            </a:xfrm>
            <a:custGeom>
              <a:avLst/>
              <a:gdLst/>
              <a:ahLst/>
              <a:cxnLst/>
              <a:rect l="l" t="t" r="r" b="b"/>
              <a:pathLst>
                <a:path w="929004" h="539750">
                  <a:moveTo>
                    <a:pt x="0" y="90715"/>
                  </a:moveTo>
                  <a:lnTo>
                    <a:pt x="9410" y="55697"/>
                  </a:lnTo>
                  <a:lnTo>
                    <a:pt x="35055" y="26830"/>
                  </a:lnTo>
                  <a:lnTo>
                    <a:pt x="73052" y="7226"/>
                  </a:lnTo>
                  <a:lnTo>
                    <a:pt x="119519" y="0"/>
                  </a:lnTo>
                  <a:lnTo>
                    <a:pt x="809282" y="0"/>
                  </a:lnTo>
                  <a:lnTo>
                    <a:pt x="855692" y="7226"/>
                  </a:lnTo>
                  <a:lnTo>
                    <a:pt x="893567" y="26830"/>
                  </a:lnTo>
                  <a:lnTo>
                    <a:pt x="919091" y="55697"/>
                  </a:lnTo>
                  <a:lnTo>
                    <a:pt x="928446" y="90715"/>
                  </a:lnTo>
                  <a:lnTo>
                    <a:pt x="928446" y="449007"/>
                  </a:lnTo>
                  <a:lnTo>
                    <a:pt x="919091" y="483987"/>
                  </a:lnTo>
                  <a:lnTo>
                    <a:pt x="893567" y="512763"/>
                  </a:lnTo>
                  <a:lnTo>
                    <a:pt x="855692" y="532274"/>
                  </a:lnTo>
                  <a:lnTo>
                    <a:pt x="809282" y="539457"/>
                  </a:lnTo>
                  <a:lnTo>
                    <a:pt x="119519" y="539457"/>
                  </a:lnTo>
                  <a:lnTo>
                    <a:pt x="73052" y="532274"/>
                  </a:lnTo>
                  <a:lnTo>
                    <a:pt x="35055" y="512763"/>
                  </a:lnTo>
                  <a:lnTo>
                    <a:pt x="9410" y="483987"/>
                  </a:lnTo>
                  <a:lnTo>
                    <a:pt x="0" y="449007"/>
                  </a:lnTo>
                  <a:lnTo>
                    <a:pt x="0" y="9071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6747105" y="968051"/>
            <a:ext cx="873125" cy="894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720"/>
              </a:spcBef>
            </a:pPr>
            <a:r>
              <a:rPr sz="1500" spc="-5" dirty="0">
                <a:latin typeface="Comic Sans MS"/>
                <a:cs typeface="Comic Sans MS"/>
              </a:rPr>
              <a:t>ENSCI</a:t>
            </a:r>
            <a:endParaRPr sz="1500">
              <a:latin typeface="Comic Sans MS"/>
              <a:cs typeface="Comic Sans MS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</a:pPr>
            <a:r>
              <a:rPr sz="1500" spc="-5" dirty="0">
                <a:solidFill>
                  <a:srgbClr val="FFFFFF"/>
                </a:solidFill>
                <a:latin typeface="Impact"/>
                <a:cs typeface="Impact"/>
              </a:rPr>
              <a:t>ENSCI</a:t>
            </a:r>
            <a:endParaRPr sz="1500">
              <a:latin typeface="Impact"/>
              <a:cs typeface="Impact"/>
            </a:endParaRPr>
          </a:p>
          <a:p>
            <a:pPr marL="47625">
              <a:lnSpc>
                <a:spcPct val="100000"/>
              </a:lnSpc>
              <a:spcBef>
                <a:spcPts val="2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67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905660" y="968051"/>
            <a:ext cx="883285" cy="894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720"/>
              </a:spcBef>
            </a:pPr>
            <a:r>
              <a:rPr sz="1500" spc="-5" dirty="0">
                <a:latin typeface="Comic Sans MS"/>
                <a:cs typeface="Comic Sans MS"/>
              </a:rPr>
              <a:t>ENSAD</a:t>
            </a:r>
            <a:endParaRPr sz="1500">
              <a:latin typeface="Comic Sans MS"/>
              <a:cs typeface="Comic Sans MS"/>
            </a:endParaRPr>
          </a:p>
          <a:p>
            <a:pPr marL="38100">
              <a:lnSpc>
                <a:spcPct val="100000"/>
              </a:lnSpc>
              <a:spcBef>
                <a:spcPts val="620"/>
              </a:spcBef>
            </a:pPr>
            <a:r>
              <a:rPr sz="1500" spc="-5" dirty="0">
                <a:solidFill>
                  <a:srgbClr val="FFFFFF"/>
                </a:solidFill>
                <a:latin typeface="Impact"/>
                <a:cs typeface="Impact"/>
              </a:rPr>
              <a:t>ENSAD</a:t>
            </a:r>
            <a:endParaRPr sz="1500">
              <a:latin typeface="Impact"/>
              <a:cs typeface="Impact"/>
            </a:endParaRPr>
          </a:p>
          <a:p>
            <a:pPr marL="82550">
              <a:lnSpc>
                <a:spcPct val="100000"/>
              </a:lnSpc>
              <a:spcBef>
                <a:spcPts val="2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500" b="1" baseline="305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82" baseline="305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851642" y="4397492"/>
            <a:ext cx="333375" cy="218440"/>
          </a:xfrm>
          <a:custGeom>
            <a:avLst/>
            <a:gdLst/>
            <a:ahLst/>
            <a:cxnLst/>
            <a:rect l="l" t="t" r="r" b="b"/>
            <a:pathLst>
              <a:path w="333375" h="218439">
                <a:moveTo>
                  <a:pt x="333361" y="218427"/>
                </a:moveTo>
                <a:lnTo>
                  <a:pt x="0" y="218427"/>
                </a:lnTo>
                <a:lnTo>
                  <a:pt x="166318" y="0"/>
                </a:lnTo>
                <a:lnTo>
                  <a:pt x="333361" y="2184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04445" y="4397492"/>
            <a:ext cx="330835" cy="218440"/>
          </a:xfrm>
          <a:custGeom>
            <a:avLst/>
            <a:gdLst/>
            <a:ahLst/>
            <a:cxnLst/>
            <a:rect l="l" t="t" r="r" b="b"/>
            <a:pathLst>
              <a:path w="330835" h="218439">
                <a:moveTo>
                  <a:pt x="330478" y="218427"/>
                </a:moveTo>
                <a:lnTo>
                  <a:pt x="0" y="218427"/>
                </a:lnTo>
                <a:lnTo>
                  <a:pt x="165238" y="0"/>
                </a:lnTo>
                <a:lnTo>
                  <a:pt x="330478" y="2184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70038" y="4396682"/>
            <a:ext cx="330835" cy="216535"/>
          </a:xfrm>
          <a:custGeom>
            <a:avLst/>
            <a:gdLst/>
            <a:ahLst/>
            <a:cxnLst/>
            <a:rect l="l" t="t" r="r" b="b"/>
            <a:pathLst>
              <a:path w="330834" h="216535">
                <a:moveTo>
                  <a:pt x="330479" y="216540"/>
                </a:moveTo>
                <a:lnTo>
                  <a:pt x="0" y="216540"/>
                </a:lnTo>
                <a:lnTo>
                  <a:pt x="165239" y="0"/>
                </a:lnTo>
                <a:lnTo>
                  <a:pt x="330479" y="21654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149322" y="4388043"/>
            <a:ext cx="334645" cy="216535"/>
          </a:xfrm>
          <a:custGeom>
            <a:avLst/>
            <a:gdLst/>
            <a:ahLst/>
            <a:cxnLst/>
            <a:rect l="l" t="t" r="r" b="b"/>
            <a:pathLst>
              <a:path w="334645" h="216535">
                <a:moveTo>
                  <a:pt x="334441" y="216531"/>
                </a:moveTo>
                <a:lnTo>
                  <a:pt x="0" y="216531"/>
                </a:lnTo>
                <a:lnTo>
                  <a:pt x="168122" y="0"/>
                </a:lnTo>
                <a:lnTo>
                  <a:pt x="334441" y="21653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668219" y="4656350"/>
            <a:ext cx="2117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omic Sans MS"/>
                <a:cs typeface="Comic Sans MS"/>
              </a:rPr>
              <a:t>Procédures</a:t>
            </a:r>
            <a:r>
              <a:rPr sz="1500" b="1" spc="-80" dirty="0">
                <a:latin typeface="Comic Sans MS"/>
                <a:cs typeface="Comic Sans MS"/>
              </a:rPr>
              <a:t> </a:t>
            </a:r>
            <a:r>
              <a:rPr sz="1500" b="1" spc="-5" dirty="0">
                <a:latin typeface="Comic Sans MS"/>
                <a:cs typeface="Comic Sans MS"/>
              </a:rPr>
              <a:t>d’admission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8484" y="2170527"/>
            <a:ext cx="2030095" cy="2973070"/>
          </a:xfrm>
          <a:custGeom>
            <a:avLst/>
            <a:gdLst/>
            <a:ahLst/>
            <a:cxnLst/>
            <a:rect l="l" t="t" r="r" b="b"/>
            <a:pathLst>
              <a:path w="2030095" h="2973070">
                <a:moveTo>
                  <a:pt x="2030030" y="2972704"/>
                </a:moveTo>
                <a:lnTo>
                  <a:pt x="0" y="2972704"/>
                </a:lnTo>
                <a:lnTo>
                  <a:pt x="0" y="0"/>
                </a:lnTo>
                <a:lnTo>
                  <a:pt x="2030030" y="0"/>
                </a:lnTo>
                <a:lnTo>
                  <a:pt x="2030030" y="297270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5904254" y="4653810"/>
            <a:ext cx="28136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mic Sans MS"/>
                <a:cs typeface="Comic Sans MS"/>
              </a:rPr>
              <a:t>Procédures</a:t>
            </a:r>
            <a:r>
              <a:rPr sz="2000" b="1" spc="-8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d’admission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538615" y="1108649"/>
            <a:ext cx="719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LYCEE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56124" y="2167724"/>
            <a:ext cx="1900555" cy="181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0545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Comic Sans MS"/>
                <a:cs typeface="Comic Sans MS"/>
              </a:rPr>
              <a:t>3</a:t>
            </a:r>
            <a:r>
              <a:rPr sz="2200" b="1" spc="-105" dirty="0">
                <a:latin typeface="Comic Sans MS"/>
                <a:cs typeface="Comic Sans MS"/>
              </a:rPr>
              <a:t> </a:t>
            </a:r>
            <a:r>
              <a:rPr sz="2200" b="1" spc="-5" dirty="0">
                <a:latin typeface="Comic Sans MS"/>
                <a:cs typeface="Comic Sans MS"/>
              </a:rPr>
              <a:t>grandes </a:t>
            </a:r>
            <a:r>
              <a:rPr sz="2200" b="1" spc="-940" dirty="0">
                <a:latin typeface="Comic Sans MS"/>
                <a:cs typeface="Comic Sans MS"/>
              </a:rPr>
              <a:t> </a:t>
            </a:r>
            <a:r>
              <a:rPr sz="2200" b="1" spc="-5" dirty="0">
                <a:latin typeface="Comic Sans MS"/>
                <a:cs typeface="Comic Sans MS"/>
              </a:rPr>
              <a:t>écoles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b="1" spc="-5" dirty="0">
                <a:latin typeface="Comic Sans MS"/>
                <a:cs typeface="Comic Sans MS"/>
              </a:rPr>
              <a:t>Écoles</a:t>
            </a:r>
            <a:r>
              <a:rPr sz="1800" b="1" spc="-10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nationales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800" b="1" spc="-5" dirty="0">
                <a:latin typeface="Comic Sans MS"/>
                <a:cs typeface="Comic Sans MS"/>
              </a:rPr>
              <a:t>supérieures</a:t>
            </a:r>
            <a:r>
              <a:rPr sz="1800" b="1" spc="-10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d’art</a:t>
            </a:r>
            <a:endParaRPr sz="1800">
              <a:latin typeface="Comic Sans MS"/>
              <a:cs typeface="Comic Sans MS"/>
            </a:endParaRPr>
          </a:p>
          <a:p>
            <a:pPr marL="594995" indent="-252095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Char char="&gt;"/>
              <a:tabLst>
                <a:tab pos="594360" algn="l"/>
                <a:tab pos="594995" algn="l"/>
              </a:tabLst>
            </a:pPr>
            <a:r>
              <a:rPr sz="1100" b="1" spc="-5" dirty="0">
                <a:solidFill>
                  <a:srgbClr val="CC0000"/>
                </a:solidFill>
                <a:latin typeface="Comic Sans MS"/>
                <a:cs typeface="Comic Sans MS"/>
              </a:rPr>
              <a:t>ENSBA</a:t>
            </a:r>
            <a:endParaRPr sz="1100">
              <a:latin typeface="Comic Sans MS"/>
              <a:cs typeface="Comic Sans MS"/>
            </a:endParaRPr>
          </a:p>
          <a:p>
            <a:pPr marL="594995" indent="-252095">
              <a:lnSpc>
                <a:spcPct val="100000"/>
              </a:lnSpc>
              <a:spcBef>
                <a:spcPts val="140"/>
              </a:spcBef>
              <a:buClr>
                <a:srgbClr val="000000"/>
              </a:buClr>
              <a:buChar char="&gt;"/>
              <a:tabLst>
                <a:tab pos="594360" algn="l"/>
                <a:tab pos="594995" algn="l"/>
              </a:tabLst>
            </a:pPr>
            <a:r>
              <a:rPr sz="1100" b="1" spc="-5" dirty="0">
                <a:solidFill>
                  <a:srgbClr val="CC0000"/>
                </a:solidFill>
                <a:latin typeface="Comic Sans MS"/>
                <a:cs typeface="Comic Sans MS"/>
              </a:rPr>
              <a:t>ENSAD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86843" y="3955376"/>
            <a:ext cx="737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&gt;"/>
              <a:tabLst>
                <a:tab pos="264160" algn="l"/>
                <a:tab pos="264795" algn="l"/>
              </a:tabLst>
            </a:pPr>
            <a:r>
              <a:rPr sz="1100" b="1" spc="-5" dirty="0">
                <a:solidFill>
                  <a:srgbClr val="CC0000"/>
                </a:solidFill>
                <a:latin typeface="Comic Sans MS"/>
                <a:cs typeface="Comic Sans MS"/>
              </a:rPr>
              <a:t>ENSCI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56124" y="4115904"/>
            <a:ext cx="16268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CC0000"/>
                </a:solidFill>
                <a:latin typeface="Comic Sans MS"/>
                <a:cs typeface="Comic Sans MS"/>
              </a:rPr>
              <a:t>Écoles</a:t>
            </a:r>
            <a:r>
              <a:rPr sz="2500" b="1" spc="-9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500" b="1" spc="-5" dirty="0">
                <a:solidFill>
                  <a:srgbClr val="CC0000"/>
                </a:solidFill>
                <a:latin typeface="Comic Sans MS"/>
                <a:cs typeface="Comic Sans MS"/>
              </a:rPr>
              <a:t>des</a:t>
            </a:r>
            <a:endParaRPr sz="2500">
              <a:latin typeface="Comic Sans MS"/>
              <a:cs typeface="Comic Sans MS"/>
            </a:endParaRPr>
          </a:p>
        </p:txBody>
      </p:sp>
      <p:pic>
        <p:nvPicPr>
          <p:cNvPr id="106" name="object 10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56715" y="43471"/>
            <a:ext cx="1055153" cy="1043549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393" y="9"/>
            <a:ext cx="1814397" cy="1916991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8717" y="20783"/>
            <a:ext cx="1009434" cy="1087564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4139196" y="3794673"/>
            <a:ext cx="1353820" cy="548005"/>
            <a:chOff x="4139196" y="3794673"/>
            <a:chExt cx="1353820" cy="548005"/>
          </a:xfrm>
        </p:grpSpPr>
        <p:sp>
          <p:nvSpPr>
            <p:cNvPr id="110" name="object 110"/>
            <p:cNvSpPr/>
            <p:nvPr/>
          </p:nvSpPr>
          <p:spPr>
            <a:xfrm>
              <a:off x="4143959" y="3799436"/>
              <a:ext cx="1344295" cy="538480"/>
            </a:xfrm>
            <a:custGeom>
              <a:avLst/>
              <a:gdLst/>
              <a:ahLst/>
              <a:cxnLst/>
              <a:rect l="l" t="t" r="r" b="b"/>
              <a:pathLst>
                <a:path w="1344295" h="538479">
                  <a:moveTo>
                    <a:pt x="1224355" y="538381"/>
                  </a:moveTo>
                  <a:lnTo>
                    <a:pt x="119163" y="538381"/>
                  </a:lnTo>
                  <a:lnTo>
                    <a:pt x="72747" y="531361"/>
                  </a:lnTo>
                  <a:lnTo>
                    <a:pt x="34873" y="512192"/>
                  </a:lnTo>
                  <a:lnTo>
                    <a:pt x="9352" y="483706"/>
                  </a:lnTo>
                  <a:lnTo>
                    <a:pt x="0" y="448741"/>
                  </a:lnTo>
                  <a:lnTo>
                    <a:pt x="0" y="89373"/>
                  </a:lnTo>
                  <a:lnTo>
                    <a:pt x="9352" y="54564"/>
                  </a:lnTo>
                  <a:lnTo>
                    <a:pt x="34873" y="26158"/>
                  </a:lnTo>
                  <a:lnTo>
                    <a:pt x="72747" y="7016"/>
                  </a:lnTo>
                  <a:lnTo>
                    <a:pt x="119163" y="0"/>
                  </a:lnTo>
                  <a:lnTo>
                    <a:pt x="1224355" y="0"/>
                  </a:lnTo>
                  <a:lnTo>
                    <a:pt x="1270976" y="7016"/>
                  </a:lnTo>
                  <a:lnTo>
                    <a:pt x="1308956" y="26158"/>
                  </a:lnTo>
                  <a:lnTo>
                    <a:pt x="1334515" y="54564"/>
                  </a:lnTo>
                  <a:lnTo>
                    <a:pt x="1343874" y="89373"/>
                  </a:lnTo>
                  <a:lnTo>
                    <a:pt x="1343874" y="448741"/>
                  </a:lnTo>
                  <a:lnTo>
                    <a:pt x="1334515" y="483706"/>
                  </a:lnTo>
                  <a:lnTo>
                    <a:pt x="1308956" y="512192"/>
                  </a:lnTo>
                  <a:lnTo>
                    <a:pt x="1270976" y="531361"/>
                  </a:lnTo>
                  <a:lnTo>
                    <a:pt x="1224355" y="53838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143959" y="3799436"/>
              <a:ext cx="1344295" cy="538480"/>
            </a:xfrm>
            <a:custGeom>
              <a:avLst/>
              <a:gdLst/>
              <a:ahLst/>
              <a:cxnLst/>
              <a:rect l="l" t="t" r="r" b="b"/>
              <a:pathLst>
                <a:path w="1344295" h="538479">
                  <a:moveTo>
                    <a:pt x="0" y="89373"/>
                  </a:moveTo>
                  <a:lnTo>
                    <a:pt x="9352" y="54564"/>
                  </a:lnTo>
                  <a:lnTo>
                    <a:pt x="34873" y="26158"/>
                  </a:lnTo>
                  <a:lnTo>
                    <a:pt x="72747" y="7016"/>
                  </a:lnTo>
                  <a:lnTo>
                    <a:pt x="119163" y="0"/>
                  </a:lnTo>
                  <a:lnTo>
                    <a:pt x="1224355" y="0"/>
                  </a:lnTo>
                  <a:lnTo>
                    <a:pt x="1270976" y="7016"/>
                  </a:lnTo>
                  <a:lnTo>
                    <a:pt x="1308956" y="26158"/>
                  </a:lnTo>
                  <a:lnTo>
                    <a:pt x="1334515" y="54564"/>
                  </a:lnTo>
                  <a:lnTo>
                    <a:pt x="1343874" y="89373"/>
                  </a:lnTo>
                  <a:lnTo>
                    <a:pt x="1343874" y="448741"/>
                  </a:lnTo>
                  <a:lnTo>
                    <a:pt x="1334515" y="483706"/>
                  </a:lnTo>
                  <a:lnTo>
                    <a:pt x="1308956" y="512192"/>
                  </a:lnTo>
                  <a:lnTo>
                    <a:pt x="1270976" y="531361"/>
                  </a:lnTo>
                  <a:lnTo>
                    <a:pt x="1224355" y="538381"/>
                  </a:lnTo>
                  <a:lnTo>
                    <a:pt x="119163" y="538381"/>
                  </a:lnTo>
                  <a:lnTo>
                    <a:pt x="72747" y="531361"/>
                  </a:lnTo>
                  <a:lnTo>
                    <a:pt x="34873" y="512192"/>
                  </a:lnTo>
                  <a:lnTo>
                    <a:pt x="9352" y="483706"/>
                  </a:lnTo>
                  <a:lnTo>
                    <a:pt x="0" y="448741"/>
                  </a:lnTo>
                  <a:lnTo>
                    <a:pt x="0" y="8937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56133" y="4436890"/>
            <a:ext cx="17570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CC0000"/>
                </a:solidFill>
                <a:latin typeface="Comic Sans MS"/>
                <a:cs typeface="Comic Sans MS"/>
              </a:rPr>
              <a:t>Beaux</a:t>
            </a:r>
            <a:r>
              <a:rPr sz="2500" b="1" spc="-90" dirty="0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sz="2500" b="1" spc="-5" dirty="0">
                <a:solidFill>
                  <a:srgbClr val="CC0000"/>
                </a:solidFill>
                <a:latin typeface="Comic Sans MS"/>
                <a:cs typeface="Comic Sans MS"/>
              </a:rPr>
              <a:t>Arts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56133" y="4765465"/>
            <a:ext cx="17697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mic Sans MS"/>
                <a:cs typeface="Comic Sans MS"/>
              </a:rPr>
              <a:t>(une</a:t>
            </a:r>
            <a:r>
              <a:rPr sz="1600" b="1" spc="-8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cinquantaine)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437418" y="3951652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1</a:t>
            </a:r>
            <a:r>
              <a:rPr sz="1500" b="1" baseline="30555" dirty="0">
                <a:latin typeface="Arial"/>
                <a:cs typeface="Arial"/>
              </a:rPr>
              <a:t>e</a:t>
            </a:r>
            <a:r>
              <a:rPr sz="1500" b="1" spc="-82" baseline="305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2621431" y="3779291"/>
            <a:ext cx="1353820" cy="549275"/>
            <a:chOff x="2621431" y="3779291"/>
            <a:chExt cx="1353820" cy="549275"/>
          </a:xfrm>
        </p:grpSpPr>
        <p:sp>
          <p:nvSpPr>
            <p:cNvPr id="116" name="object 116"/>
            <p:cNvSpPr/>
            <p:nvPr/>
          </p:nvSpPr>
          <p:spPr>
            <a:xfrm>
              <a:off x="2626193" y="3784053"/>
              <a:ext cx="1344295" cy="539750"/>
            </a:xfrm>
            <a:custGeom>
              <a:avLst/>
              <a:gdLst/>
              <a:ahLst/>
              <a:cxnLst/>
              <a:rect l="l" t="t" r="r" b="b"/>
              <a:pathLst>
                <a:path w="1344295" h="539750">
                  <a:moveTo>
                    <a:pt x="1224723" y="539457"/>
                  </a:moveTo>
                  <a:lnTo>
                    <a:pt x="119518" y="539457"/>
                  </a:lnTo>
                  <a:lnTo>
                    <a:pt x="72902" y="532273"/>
                  </a:lnTo>
                  <a:lnTo>
                    <a:pt x="34922" y="512760"/>
                  </a:lnTo>
                  <a:lnTo>
                    <a:pt x="9360" y="483984"/>
                  </a:lnTo>
                  <a:lnTo>
                    <a:pt x="0" y="449007"/>
                  </a:lnTo>
                  <a:lnTo>
                    <a:pt x="0" y="89638"/>
                  </a:lnTo>
                  <a:lnTo>
                    <a:pt x="9360" y="54785"/>
                  </a:lnTo>
                  <a:lnTo>
                    <a:pt x="34922" y="26288"/>
                  </a:lnTo>
                  <a:lnTo>
                    <a:pt x="72902" y="7056"/>
                  </a:lnTo>
                  <a:lnTo>
                    <a:pt x="119518" y="0"/>
                  </a:lnTo>
                  <a:lnTo>
                    <a:pt x="1224723" y="0"/>
                  </a:lnTo>
                  <a:lnTo>
                    <a:pt x="1271133" y="7056"/>
                  </a:lnTo>
                  <a:lnTo>
                    <a:pt x="1309008" y="26288"/>
                  </a:lnTo>
                  <a:lnTo>
                    <a:pt x="1334532" y="54785"/>
                  </a:lnTo>
                  <a:lnTo>
                    <a:pt x="1343887" y="89638"/>
                  </a:lnTo>
                  <a:lnTo>
                    <a:pt x="1343887" y="449007"/>
                  </a:lnTo>
                  <a:lnTo>
                    <a:pt x="1334532" y="483984"/>
                  </a:lnTo>
                  <a:lnTo>
                    <a:pt x="1309008" y="512760"/>
                  </a:lnTo>
                  <a:lnTo>
                    <a:pt x="1271133" y="532273"/>
                  </a:lnTo>
                  <a:lnTo>
                    <a:pt x="1224723" y="53945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26193" y="3784053"/>
              <a:ext cx="1344295" cy="539750"/>
            </a:xfrm>
            <a:custGeom>
              <a:avLst/>
              <a:gdLst/>
              <a:ahLst/>
              <a:cxnLst/>
              <a:rect l="l" t="t" r="r" b="b"/>
              <a:pathLst>
                <a:path w="1344295" h="539750">
                  <a:moveTo>
                    <a:pt x="0" y="89638"/>
                  </a:moveTo>
                  <a:lnTo>
                    <a:pt x="9360" y="54785"/>
                  </a:lnTo>
                  <a:lnTo>
                    <a:pt x="34922" y="26288"/>
                  </a:lnTo>
                  <a:lnTo>
                    <a:pt x="72902" y="7056"/>
                  </a:lnTo>
                  <a:lnTo>
                    <a:pt x="119518" y="0"/>
                  </a:lnTo>
                  <a:lnTo>
                    <a:pt x="1224723" y="0"/>
                  </a:lnTo>
                  <a:lnTo>
                    <a:pt x="1271133" y="7056"/>
                  </a:lnTo>
                  <a:lnTo>
                    <a:pt x="1309008" y="26288"/>
                  </a:lnTo>
                  <a:lnTo>
                    <a:pt x="1334532" y="54785"/>
                  </a:lnTo>
                  <a:lnTo>
                    <a:pt x="1343887" y="89638"/>
                  </a:lnTo>
                  <a:lnTo>
                    <a:pt x="1343887" y="449007"/>
                  </a:lnTo>
                  <a:lnTo>
                    <a:pt x="1334532" y="483984"/>
                  </a:lnTo>
                  <a:lnTo>
                    <a:pt x="1309008" y="512760"/>
                  </a:lnTo>
                  <a:lnTo>
                    <a:pt x="1271133" y="532273"/>
                  </a:lnTo>
                  <a:lnTo>
                    <a:pt x="1224723" y="539457"/>
                  </a:lnTo>
                  <a:lnTo>
                    <a:pt x="119518" y="539457"/>
                  </a:lnTo>
                  <a:lnTo>
                    <a:pt x="72902" y="532273"/>
                  </a:lnTo>
                  <a:lnTo>
                    <a:pt x="34922" y="512760"/>
                  </a:lnTo>
                  <a:lnTo>
                    <a:pt x="9360" y="483984"/>
                  </a:lnTo>
                  <a:lnTo>
                    <a:pt x="0" y="449007"/>
                  </a:lnTo>
                  <a:lnTo>
                    <a:pt x="0" y="8963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2918573" y="3937345"/>
            <a:ext cx="838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1</a:t>
            </a:r>
            <a:r>
              <a:rPr sz="1500" b="1" baseline="30555" dirty="0">
                <a:latin typeface="Arial"/>
                <a:cs typeface="Arial"/>
              </a:rPr>
              <a:t>e</a:t>
            </a:r>
            <a:r>
              <a:rPr sz="1500" b="1" spc="-82" baseline="305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année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4157" y="83695"/>
            <a:ext cx="1130935" cy="1532890"/>
            <a:chOff x="7814157" y="83695"/>
            <a:chExt cx="1130935" cy="1532890"/>
          </a:xfrm>
        </p:grpSpPr>
        <p:sp>
          <p:nvSpPr>
            <p:cNvPr id="3" name="object 3"/>
            <p:cNvSpPr/>
            <p:nvPr/>
          </p:nvSpPr>
          <p:spPr>
            <a:xfrm>
              <a:off x="7814157" y="83695"/>
              <a:ext cx="1130935" cy="1532890"/>
            </a:xfrm>
            <a:custGeom>
              <a:avLst/>
              <a:gdLst/>
              <a:ahLst/>
              <a:cxnLst/>
              <a:rect l="l" t="t" r="r" b="b"/>
              <a:pathLst>
                <a:path w="1130934" h="1532890">
                  <a:moveTo>
                    <a:pt x="1130757" y="1532791"/>
                  </a:moveTo>
                  <a:lnTo>
                    <a:pt x="1087564" y="1526047"/>
                  </a:lnTo>
                  <a:lnTo>
                    <a:pt x="923760" y="1384296"/>
                  </a:lnTo>
                  <a:lnTo>
                    <a:pt x="758520" y="1290875"/>
                  </a:lnTo>
                  <a:lnTo>
                    <a:pt x="0" y="45633"/>
                  </a:lnTo>
                  <a:lnTo>
                    <a:pt x="114121" y="0"/>
                  </a:lnTo>
                  <a:lnTo>
                    <a:pt x="341642" y="7562"/>
                  </a:lnTo>
                  <a:lnTo>
                    <a:pt x="1085037" y="1238497"/>
                  </a:lnTo>
                  <a:lnTo>
                    <a:pt x="1061999" y="1353787"/>
                  </a:lnTo>
                  <a:lnTo>
                    <a:pt x="1130757" y="1532791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66354" y="173335"/>
              <a:ext cx="973455" cy="1148080"/>
            </a:xfrm>
            <a:custGeom>
              <a:avLst/>
              <a:gdLst/>
              <a:ahLst/>
              <a:cxnLst/>
              <a:rect l="l" t="t" r="r" b="b"/>
              <a:pathLst>
                <a:path w="973454" h="1148080">
                  <a:moveTo>
                    <a:pt x="663130" y="1148048"/>
                  </a:moveTo>
                  <a:lnTo>
                    <a:pt x="0" y="56159"/>
                  </a:lnTo>
                  <a:lnTo>
                    <a:pt x="90003" y="24574"/>
                  </a:lnTo>
                  <a:lnTo>
                    <a:pt x="340207" y="0"/>
                  </a:lnTo>
                  <a:lnTo>
                    <a:pt x="973086" y="1045987"/>
                  </a:lnTo>
                  <a:lnTo>
                    <a:pt x="797763" y="1062179"/>
                  </a:lnTo>
                  <a:lnTo>
                    <a:pt x="663130" y="1148048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1673" y="4172844"/>
            <a:ext cx="1735455" cy="808990"/>
            <a:chOff x="31673" y="4172844"/>
            <a:chExt cx="1735455" cy="808990"/>
          </a:xfrm>
        </p:grpSpPr>
        <p:sp>
          <p:nvSpPr>
            <p:cNvPr id="6" name="object 6"/>
            <p:cNvSpPr/>
            <p:nvPr/>
          </p:nvSpPr>
          <p:spPr>
            <a:xfrm>
              <a:off x="37794" y="4172844"/>
              <a:ext cx="1729105" cy="774065"/>
            </a:xfrm>
            <a:custGeom>
              <a:avLst/>
              <a:gdLst/>
              <a:ahLst/>
              <a:cxnLst/>
              <a:rect l="l" t="t" r="r" b="b"/>
              <a:pathLst>
                <a:path w="1729105" h="774064">
                  <a:moveTo>
                    <a:pt x="1246326" y="773553"/>
                  </a:moveTo>
                  <a:lnTo>
                    <a:pt x="1094040" y="747902"/>
                  </a:lnTo>
                  <a:lnTo>
                    <a:pt x="904683" y="767076"/>
                  </a:lnTo>
                  <a:lnTo>
                    <a:pt x="43204" y="464133"/>
                  </a:lnTo>
                  <a:lnTo>
                    <a:pt x="0" y="379350"/>
                  </a:lnTo>
                  <a:lnTo>
                    <a:pt x="37083" y="304027"/>
                  </a:lnTo>
                  <a:lnTo>
                    <a:pt x="111962" y="279186"/>
                  </a:lnTo>
                  <a:lnTo>
                    <a:pt x="883080" y="529741"/>
                  </a:lnTo>
                  <a:lnTo>
                    <a:pt x="779766" y="282158"/>
                  </a:lnTo>
                  <a:lnTo>
                    <a:pt x="523442" y="262984"/>
                  </a:lnTo>
                  <a:lnTo>
                    <a:pt x="744485" y="170639"/>
                  </a:lnTo>
                  <a:lnTo>
                    <a:pt x="704887" y="62911"/>
                  </a:lnTo>
                  <a:lnTo>
                    <a:pt x="760678" y="17011"/>
                  </a:lnTo>
                  <a:lnTo>
                    <a:pt x="861478" y="0"/>
                  </a:lnTo>
                  <a:lnTo>
                    <a:pt x="968399" y="18906"/>
                  </a:lnTo>
                  <a:lnTo>
                    <a:pt x="1014119" y="125824"/>
                  </a:lnTo>
                  <a:lnTo>
                    <a:pt x="1666797" y="59940"/>
                  </a:lnTo>
                  <a:lnTo>
                    <a:pt x="1729078" y="121233"/>
                  </a:lnTo>
                  <a:lnTo>
                    <a:pt x="1698484" y="197376"/>
                  </a:lnTo>
                  <a:lnTo>
                    <a:pt x="1056969" y="284043"/>
                  </a:lnTo>
                  <a:lnTo>
                    <a:pt x="1128241" y="659348"/>
                  </a:lnTo>
                  <a:lnTo>
                    <a:pt x="1260359" y="750874"/>
                  </a:lnTo>
                  <a:lnTo>
                    <a:pt x="1246326" y="77355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2881" y="4264113"/>
              <a:ext cx="113664" cy="154940"/>
            </a:xfrm>
            <a:custGeom>
              <a:avLst/>
              <a:gdLst/>
              <a:ahLst/>
              <a:cxnLst/>
              <a:rect l="l" t="t" r="r" b="b"/>
              <a:pathLst>
                <a:path w="113664" h="154939">
                  <a:moveTo>
                    <a:pt x="6475" y="154704"/>
                  </a:moveTo>
                  <a:lnTo>
                    <a:pt x="0" y="4857"/>
                  </a:lnTo>
                  <a:lnTo>
                    <a:pt x="95756" y="0"/>
                  </a:lnTo>
                  <a:lnTo>
                    <a:pt x="113397" y="140398"/>
                  </a:lnTo>
                  <a:lnTo>
                    <a:pt x="6475" y="154704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73" y="4492799"/>
              <a:ext cx="1257935" cy="489584"/>
            </a:xfrm>
            <a:custGeom>
              <a:avLst/>
              <a:gdLst/>
              <a:ahLst/>
              <a:cxnLst/>
              <a:rect l="l" t="t" r="r" b="b"/>
              <a:pathLst>
                <a:path w="1257935" h="489585">
                  <a:moveTo>
                    <a:pt x="1240928" y="488965"/>
                  </a:moveTo>
                  <a:lnTo>
                    <a:pt x="1071002" y="468991"/>
                  </a:lnTo>
                  <a:lnTo>
                    <a:pt x="908290" y="482221"/>
                  </a:lnTo>
                  <a:lnTo>
                    <a:pt x="32765" y="177392"/>
                  </a:lnTo>
                  <a:lnTo>
                    <a:pt x="0" y="89639"/>
                  </a:lnTo>
                  <a:lnTo>
                    <a:pt x="36727" y="19173"/>
                  </a:lnTo>
                  <a:lnTo>
                    <a:pt x="109079" y="0"/>
                  </a:lnTo>
                  <a:lnTo>
                    <a:pt x="1055521" y="308876"/>
                  </a:lnTo>
                  <a:lnTo>
                    <a:pt x="1132927" y="379351"/>
                  </a:lnTo>
                  <a:lnTo>
                    <a:pt x="1257489" y="471686"/>
                  </a:lnTo>
                  <a:lnTo>
                    <a:pt x="1240928" y="4889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114" y="4533842"/>
              <a:ext cx="834390" cy="445134"/>
            </a:xfrm>
            <a:custGeom>
              <a:avLst/>
              <a:gdLst/>
              <a:ahLst/>
              <a:cxnLst/>
              <a:rect l="l" t="t" r="r" b="b"/>
              <a:pathLst>
                <a:path w="834390" h="445135">
                  <a:moveTo>
                    <a:pt x="733322" y="444960"/>
                  </a:moveTo>
                  <a:lnTo>
                    <a:pt x="0" y="194395"/>
                  </a:lnTo>
                  <a:lnTo>
                    <a:pt x="0" y="76133"/>
                  </a:lnTo>
                  <a:lnTo>
                    <a:pt x="61200" y="0"/>
                  </a:lnTo>
                  <a:lnTo>
                    <a:pt x="833766" y="251640"/>
                  </a:lnTo>
                  <a:lnTo>
                    <a:pt x="747368" y="318324"/>
                  </a:lnTo>
                  <a:lnTo>
                    <a:pt x="733322" y="444960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49719" y="4205249"/>
            <a:ext cx="1089025" cy="545465"/>
            <a:chOff x="549719" y="4205249"/>
            <a:chExt cx="1089025" cy="54546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315" y="4205249"/>
              <a:ext cx="215289" cy="1439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99909" y="4274642"/>
              <a:ext cx="838835" cy="476250"/>
            </a:xfrm>
            <a:custGeom>
              <a:avLst/>
              <a:gdLst/>
              <a:ahLst/>
              <a:cxnLst/>
              <a:rect l="l" t="t" r="r" b="b"/>
              <a:pathLst>
                <a:path w="838835" h="476250">
                  <a:moveTo>
                    <a:pt x="306362" y="475742"/>
                  </a:moveTo>
                  <a:lnTo>
                    <a:pt x="184315" y="22961"/>
                  </a:lnTo>
                  <a:lnTo>
                    <a:pt x="68757" y="19177"/>
                  </a:lnTo>
                  <a:lnTo>
                    <a:pt x="0" y="68033"/>
                  </a:lnTo>
                  <a:lnTo>
                    <a:pt x="120599" y="424167"/>
                  </a:lnTo>
                  <a:lnTo>
                    <a:pt x="221043" y="449821"/>
                  </a:lnTo>
                  <a:lnTo>
                    <a:pt x="306362" y="475742"/>
                  </a:lnTo>
                  <a:close/>
                </a:path>
                <a:path w="838835" h="476250">
                  <a:moveTo>
                    <a:pt x="838441" y="25654"/>
                  </a:moveTo>
                  <a:lnTo>
                    <a:pt x="810717" y="0"/>
                  </a:lnTo>
                  <a:lnTo>
                    <a:pt x="260273" y="62915"/>
                  </a:lnTo>
                  <a:lnTo>
                    <a:pt x="283311" y="207098"/>
                  </a:lnTo>
                  <a:lnTo>
                    <a:pt x="828357" y="140944"/>
                  </a:lnTo>
                  <a:lnTo>
                    <a:pt x="838441" y="25654"/>
                  </a:lnTo>
                  <a:close/>
                </a:path>
              </a:pathLst>
            </a:custGeom>
            <a:solidFill>
              <a:srgbClr val="FF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9719" y="4396682"/>
              <a:ext cx="249554" cy="80645"/>
            </a:xfrm>
            <a:custGeom>
              <a:avLst/>
              <a:gdLst/>
              <a:ahLst/>
              <a:cxnLst/>
              <a:rect l="l" t="t" r="r" b="b"/>
              <a:pathLst>
                <a:path w="249554" h="80645">
                  <a:moveTo>
                    <a:pt x="249122" y="80190"/>
                  </a:moveTo>
                  <a:lnTo>
                    <a:pt x="0" y="46976"/>
                  </a:lnTo>
                  <a:lnTo>
                    <a:pt x="217435" y="0"/>
                  </a:lnTo>
                  <a:lnTo>
                    <a:pt x="249122" y="80190"/>
                  </a:lnTo>
                  <a:close/>
                </a:path>
              </a:pathLst>
            </a:custGeom>
            <a:solidFill>
              <a:srgbClr val="FFE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65" y="4270047"/>
            <a:ext cx="249109" cy="10395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434" y="4925339"/>
            <a:ext cx="183247" cy="1649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3722" y="4240348"/>
            <a:ext cx="68756" cy="14039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7556" y="4154756"/>
            <a:ext cx="1784985" cy="808990"/>
            <a:chOff x="7556" y="4154756"/>
            <a:chExt cx="1784985" cy="808990"/>
          </a:xfrm>
        </p:grpSpPr>
        <p:sp>
          <p:nvSpPr>
            <p:cNvPr id="18" name="object 18"/>
            <p:cNvSpPr/>
            <p:nvPr/>
          </p:nvSpPr>
          <p:spPr>
            <a:xfrm>
              <a:off x="120586" y="4380483"/>
              <a:ext cx="946785" cy="423545"/>
            </a:xfrm>
            <a:custGeom>
              <a:avLst/>
              <a:gdLst/>
              <a:ahLst/>
              <a:cxnLst/>
              <a:rect l="l" t="t" r="r" b="b"/>
              <a:pathLst>
                <a:path w="946785" h="423545">
                  <a:moveTo>
                    <a:pt x="679678" y="379349"/>
                  </a:moveTo>
                  <a:lnTo>
                    <a:pt x="604799" y="318325"/>
                  </a:lnTo>
                  <a:lnTo>
                    <a:pt x="426605" y="256235"/>
                  </a:lnTo>
                  <a:lnTo>
                    <a:pt x="291960" y="245694"/>
                  </a:lnTo>
                  <a:lnTo>
                    <a:pt x="303479" y="266763"/>
                  </a:lnTo>
                  <a:lnTo>
                    <a:pt x="419036" y="285661"/>
                  </a:lnTo>
                  <a:lnTo>
                    <a:pt x="548995" y="327787"/>
                  </a:lnTo>
                  <a:lnTo>
                    <a:pt x="641515" y="390690"/>
                  </a:lnTo>
                  <a:lnTo>
                    <a:pt x="551522" y="383133"/>
                  </a:lnTo>
                  <a:lnTo>
                    <a:pt x="402475" y="333451"/>
                  </a:lnTo>
                  <a:lnTo>
                    <a:pt x="331203" y="294309"/>
                  </a:lnTo>
                  <a:lnTo>
                    <a:pt x="376923" y="343166"/>
                  </a:lnTo>
                  <a:lnTo>
                    <a:pt x="508317" y="406895"/>
                  </a:lnTo>
                  <a:lnTo>
                    <a:pt x="662038" y="423100"/>
                  </a:lnTo>
                  <a:lnTo>
                    <a:pt x="679678" y="379349"/>
                  </a:lnTo>
                  <a:close/>
                </a:path>
                <a:path w="946785" h="423545">
                  <a:moveTo>
                    <a:pt x="945007" y="354520"/>
                  </a:moveTo>
                  <a:lnTo>
                    <a:pt x="78486" y="63728"/>
                  </a:lnTo>
                  <a:lnTo>
                    <a:pt x="0" y="79108"/>
                  </a:lnTo>
                  <a:lnTo>
                    <a:pt x="855002" y="361264"/>
                  </a:lnTo>
                  <a:lnTo>
                    <a:pt x="945007" y="354520"/>
                  </a:lnTo>
                  <a:close/>
                </a:path>
                <a:path w="946785" h="423545">
                  <a:moveTo>
                    <a:pt x="946442" y="267843"/>
                  </a:moveTo>
                  <a:lnTo>
                    <a:pt x="861123" y="194398"/>
                  </a:lnTo>
                  <a:lnTo>
                    <a:pt x="840955" y="114477"/>
                  </a:lnTo>
                  <a:lnTo>
                    <a:pt x="849960" y="15113"/>
                  </a:lnTo>
                  <a:lnTo>
                    <a:pt x="796315" y="0"/>
                  </a:lnTo>
                  <a:lnTo>
                    <a:pt x="777240" y="34556"/>
                  </a:lnTo>
                  <a:lnTo>
                    <a:pt x="799922" y="204927"/>
                  </a:lnTo>
                  <a:lnTo>
                    <a:pt x="855002" y="284035"/>
                  </a:lnTo>
                  <a:lnTo>
                    <a:pt x="946442" y="267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1643" y="4819497"/>
              <a:ext cx="119518" cy="10314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43" y="4154766"/>
              <a:ext cx="1784985" cy="808990"/>
            </a:xfrm>
            <a:custGeom>
              <a:avLst/>
              <a:gdLst/>
              <a:ahLst/>
              <a:cxnLst/>
              <a:rect l="l" t="t" r="r" b="b"/>
              <a:pathLst>
                <a:path w="1784985" h="808989">
                  <a:moveTo>
                    <a:pt x="1061999" y="491667"/>
                  </a:moveTo>
                  <a:lnTo>
                    <a:pt x="1058049" y="406069"/>
                  </a:lnTo>
                  <a:lnTo>
                    <a:pt x="1038961" y="315353"/>
                  </a:lnTo>
                  <a:lnTo>
                    <a:pt x="988199" y="225983"/>
                  </a:lnTo>
                  <a:lnTo>
                    <a:pt x="960120" y="190347"/>
                  </a:lnTo>
                  <a:lnTo>
                    <a:pt x="909358" y="206819"/>
                  </a:lnTo>
                  <a:lnTo>
                    <a:pt x="970203" y="306984"/>
                  </a:lnTo>
                  <a:lnTo>
                    <a:pt x="999718" y="381228"/>
                  </a:lnTo>
                  <a:lnTo>
                    <a:pt x="1002245" y="491667"/>
                  </a:lnTo>
                  <a:lnTo>
                    <a:pt x="1061999" y="491667"/>
                  </a:lnTo>
                  <a:close/>
                </a:path>
                <a:path w="1784985" h="808989">
                  <a:moveTo>
                    <a:pt x="1784527" y="164706"/>
                  </a:moveTo>
                  <a:lnTo>
                    <a:pt x="1773008" y="103670"/>
                  </a:lnTo>
                  <a:lnTo>
                    <a:pt x="1746364" y="78447"/>
                  </a:lnTo>
                  <a:lnTo>
                    <a:pt x="1746364" y="142836"/>
                  </a:lnTo>
                  <a:lnTo>
                    <a:pt x="1723682" y="200875"/>
                  </a:lnTo>
                  <a:lnTo>
                    <a:pt x="1095463" y="283654"/>
                  </a:lnTo>
                  <a:lnTo>
                    <a:pt x="1061453" y="164744"/>
                  </a:lnTo>
                  <a:lnTo>
                    <a:pt x="1212900" y="147256"/>
                  </a:lnTo>
                  <a:lnTo>
                    <a:pt x="1143000" y="182791"/>
                  </a:lnTo>
                  <a:lnTo>
                    <a:pt x="1220406" y="194119"/>
                  </a:lnTo>
                  <a:lnTo>
                    <a:pt x="1349997" y="169557"/>
                  </a:lnTo>
                  <a:lnTo>
                    <a:pt x="1461960" y="169557"/>
                  </a:lnTo>
                  <a:lnTo>
                    <a:pt x="1343520" y="203847"/>
                  </a:lnTo>
                  <a:lnTo>
                    <a:pt x="1243088" y="213296"/>
                  </a:lnTo>
                  <a:lnTo>
                    <a:pt x="1130046" y="213296"/>
                  </a:lnTo>
                  <a:lnTo>
                    <a:pt x="1183678" y="241109"/>
                  </a:lnTo>
                  <a:lnTo>
                    <a:pt x="1306804" y="237324"/>
                  </a:lnTo>
                  <a:lnTo>
                    <a:pt x="1464487" y="206540"/>
                  </a:lnTo>
                  <a:lnTo>
                    <a:pt x="1510753" y="169557"/>
                  </a:lnTo>
                  <a:lnTo>
                    <a:pt x="1519199" y="162801"/>
                  </a:lnTo>
                  <a:lnTo>
                    <a:pt x="1495869" y="147256"/>
                  </a:lnTo>
                  <a:lnTo>
                    <a:pt x="1488998" y="142671"/>
                  </a:lnTo>
                  <a:lnTo>
                    <a:pt x="1483563" y="139052"/>
                  </a:lnTo>
                  <a:lnTo>
                    <a:pt x="1332001" y="137960"/>
                  </a:lnTo>
                  <a:lnTo>
                    <a:pt x="1252512" y="142671"/>
                  </a:lnTo>
                  <a:lnTo>
                    <a:pt x="1332750" y="133400"/>
                  </a:lnTo>
                  <a:lnTo>
                    <a:pt x="1704606" y="90449"/>
                  </a:lnTo>
                  <a:lnTo>
                    <a:pt x="1746364" y="142836"/>
                  </a:lnTo>
                  <a:lnTo>
                    <a:pt x="1746364" y="78447"/>
                  </a:lnTo>
                  <a:lnTo>
                    <a:pt x="1723682" y="56959"/>
                  </a:lnTo>
                  <a:lnTo>
                    <a:pt x="1052487" y="133400"/>
                  </a:lnTo>
                  <a:lnTo>
                    <a:pt x="1024699" y="36182"/>
                  </a:lnTo>
                  <a:lnTo>
                    <a:pt x="1023848" y="33210"/>
                  </a:lnTo>
                  <a:lnTo>
                    <a:pt x="910805" y="0"/>
                  </a:lnTo>
                  <a:lnTo>
                    <a:pt x="771118" y="22669"/>
                  </a:lnTo>
                  <a:lnTo>
                    <a:pt x="705967" y="73164"/>
                  </a:lnTo>
                  <a:lnTo>
                    <a:pt x="741997" y="168973"/>
                  </a:lnTo>
                  <a:lnTo>
                    <a:pt x="717486" y="177126"/>
                  </a:lnTo>
                  <a:lnTo>
                    <a:pt x="713524" y="206540"/>
                  </a:lnTo>
                  <a:lnTo>
                    <a:pt x="513003" y="267576"/>
                  </a:lnTo>
                  <a:lnTo>
                    <a:pt x="513003" y="300240"/>
                  </a:lnTo>
                  <a:lnTo>
                    <a:pt x="739089" y="302133"/>
                  </a:lnTo>
                  <a:lnTo>
                    <a:pt x="767168" y="328853"/>
                  </a:lnTo>
                  <a:lnTo>
                    <a:pt x="801700" y="327698"/>
                  </a:lnTo>
                  <a:lnTo>
                    <a:pt x="879119" y="533514"/>
                  </a:lnTo>
                  <a:lnTo>
                    <a:pt x="948969" y="550799"/>
                  </a:lnTo>
                  <a:lnTo>
                    <a:pt x="861631" y="327698"/>
                  </a:lnTo>
                  <a:lnTo>
                    <a:pt x="842733" y="279438"/>
                  </a:lnTo>
                  <a:lnTo>
                    <a:pt x="783539" y="128282"/>
                  </a:lnTo>
                  <a:lnTo>
                    <a:pt x="783539" y="279438"/>
                  </a:lnTo>
                  <a:lnTo>
                    <a:pt x="605523" y="272427"/>
                  </a:lnTo>
                  <a:lnTo>
                    <a:pt x="762990" y="224802"/>
                  </a:lnTo>
                  <a:lnTo>
                    <a:pt x="783539" y="279438"/>
                  </a:lnTo>
                  <a:lnTo>
                    <a:pt x="783539" y="128282"/>
                  </a:lnTo>
                  <a:lnTo>
                    <a:pt x="766089" y="83705"/>
                  </a:lnTo>
                  <a:lnTo>
                    <a:pt x="800277" y="43738"/>
                  </a:lnTo>
                  <a:lnTo>
                    <a:pt x="885609" y="36182"/>
                  </a:lnTo>
                  <a:lnTo>
                    <a:pt x="988199" y="58051"/>
                  </a:lnTo>
                  <a:lnTo>
                    <a:pt x="1130782" y="589597"/>
                  </a:lnTo>
                  <a:lnTo>
                    <a:pt x="1087208" y="598322"/>
                  </a:lnTo>
                  <a:lnTo>
                    <a:pt x="1141920" y="679323"/>
                  </a:lnTo>
                  <a:lnTo>
                    <a:pt x="1252448" y="767067"/>
                  </a:lnTo>
                  <a:lnTo>
                    <a:pt x="1121765" y="752754"/>
                  </a:lnTo>
                  <a:lnTo>
                    <a:pt x="968044" y="768959"/>
                  </a:lnTo>
                  <a:lnTo>
                    <a:pt x="972096" y="755459"/>
                  </a:lnTo>
                  <a:lnTo>
                    <a:pt x="997204" y="671753"/>
                  </a:lnTo>
                  <a:lnTo>
                    <a:pt x="1061999" y="603986"/>
                  </a:lnTo>
                  <a:lnTo>
                    <a:pt x="985685" y="612622"/>
                  </a:lnTo>
                  <a:lnTo>
                    <a:pt x="924839" y="675538"/>
                  </a:lnTo>
                  <a:lnTo>
                    <a:pt x="904328" y="755459"/>
                  </a:lnTo>
                  <a:lnTo>
                    <a:pt x="233565" y="520725"/>
                  </a:lnTo>
                  <a:lnTo>
                    <a:pt x="231038" y="500710"/>
                  </a:lnTo>
                  <a:lnTo>
                    <a:pt x="221399" y="424700"/>
                  </a:lnTo>
                  <a:lnTo>
                    <a:pt x="288366" y="343700"/>
                  </a:lnTo>
                  <a:lnTo>
                    <a:pt x="253085" y="333184"/>
                  </a:lnTo>
                  <a:lnTo>
                    <a:pt x="175323" y="396087"/>
                  </a:lnTo>
                  <a:lnTo>
                    <a:pt x="159842" y="470344"/>
                  </a:lnTo>
                  <a:lnTo>
                    <a:pt x="176339" y="500710"/>
                  </a:lnTo>
                  <a:lnTo>
                    <a:pt x="84963" y="468718"/>
                  </a:lnTo>
                  <a:lnTo>
                    <a:pt x="63360" y="411746"/>
                  </a:lnTo>
                  <a:lnTo>
                    <a:pt x="81000" y="340194"/>
                  </a:lnTo>
                  <a:lnTo>
                    <a:pt x="171361" y="283768"/>
                  </a:lnTo>
                  <a:lnTo>
                    <a:pt x="123126" y="283768"/>
                  </a:lnTo>
                  <a:lnTo>
                    <a:pt x="49326" y="314553"/>
                  </a:lnTo>
                  <a:lnTo>
                    <a:pt x="0" y="407974"/>
                  </a:lnTo>
                  <a:lnTo>
                    <a:pt x="53289" y="497332"/>
                  </a:lnTo>
                  <a:lnTo>
                    <a:pt x="938885" y="800277"/>
                  </a:lnTo>
                  <a:lnTo>
                    <a:pt x="1129322" y="781113"/>
                  </a:lnTo>
                  <a:lnTo>
                    <a:pt x="1283042" y="808913"/>
                  </a:lnTo>
                  <a:lnTo>
                    <a:pt x="1317548" y="781113"/>
                  </a:lnTo>
                  <a:lnTo>
                    <a:pt x="1332636" y="768959"/>
                  </a:lnTo>
                  <a:lnTo>
                    <a:pt x="1334973" y="767067"/>
                  </a:lnTo>
                  <a:lnTo>
                    <a:pt x="1336319" y="765987"/>
                  </a:lnTo>
                  <a:lnTo>
                    <a:pt x="1211935" y="690943"/>
                  </a:lnTo>
                  <a:lnTo>
                    <a:pt x="1102131" y="306997"/>
                  </a:lnTo>
                  <a:lnTo>
                    <a:pt x="1287246" y="283654"/>
                  </a:lnTo>
                  <a:lnTo>
                    <a:pt x="1755368" y="224637"/>
                  </a:lnTo>
                  <a:lnTo>
                    <a:pt x="1784527" y="1647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490965" y="1331366"/>
            <a:ext cx="575945" cy="3488054"/>
            <a:chOff x="8490965" y="1331366"/>
            <a:chExt cx="575945" cy="3488054"/>
          </a:xfrm>
        </p:grpSpPr>
        <p:sp>
          <p:nvSpPr>
            <p:cNvPr id="22" name="object 22"/>
            <p:cNvSpPr/>
            <p:nvPr/>
          </p:nvSpPr>
          <p:spPr>
            <a:xfrm>
              <a:off x="8680322" y="1587597"/>
              <a:ext cx="386715" cy="3231515"/>
            </a:xfrm>
            <a:custGeom>
              <a:avLst/>
              <a:gdLst/>
              <a:ahLst/>
              <a:cxnLst/>
              <a:rect l="l" t="t" r="r" b="b"/>
              <a:pathLst>
                <a:path w="386715" h="3231515">
                  <a:moveTo>
                    <a:pt x="41757" y="3231365"/>
                  </a:moveTo>
                  <a:lnTo>
                    <a:pt x="34201" y="3174119"/>
                  </a:lnTo>
                  <a:lnTo>
                    <a:pt x="164871" y="3064497"/>
                  </a:lnTo>
                  <a:lnTo>
                    <a:pt x="190436" y="2979724"/>
                  </a:lnTo>
                  <a:lnTo>
                    <a:pt x="168833" y="2854984"/>
                  </a:lnTo>
                  <a:lnTo>
                    <a:pt x="76314" y="2703509"/>
                  </a:lnTo>
                  <a:lnTo>
                    <a:pt x="55791" y="2609011"/>
                  </a:lnTo>
                  <a:lnTo>
                    <a:pt x="76314" y="2545289"/>
                  </a:lnTo>
                  <a:lnTo>
                    <a:pt x="156234" y="2498578"/>
                  </a:lnTo>
                  <a:lnTo>
                    <a:pt x="172796" y="2440256"/>
                  </a:lnTo>
                  <a:lnTo>
                    <a:pt x="143637" y="2357636"/>
                  </a:lnTo>
                  <a:lnTo>
                    <a:pt x="12598" y="2132732"/>
                  </a:lnTo>
                  <a:lnTo>
                    <a:pt x="0" y="2023109"/>
                  </a:lnTo>
                  <a:lnTo>
                    <a:pt x="34201" y="1902151"/>
                  </a:lnTo>
                  <a:lnTo>
                    <a:pt x="111506" y="1861908"/>
                  </a:lnTo>
                  <a:lnTo>
                    <a:pt x="224637" y="1753923"/>
                  </a:lnTo>
                  <a:lnTo>
                    <a:pt x="250202" y="1656720"/>
                  </a:lnTo>
                  <a:lnTo>
                    <a:pt x="228599" y="1513893"/>
                  </a:lnTo>
                  <a:lnTo>
                    <a:pt x="135712" y="1340548"/>
                  </a:lnTo>
                  <a:lnTo>
                    <a:pt x="114122" y="1231743"/>
                  </a:lnTo>
                  <a:lnTo>
                    <a:pt x="135712" y="1159382"/>
                  </a:lnTo>
                  <a:lnTo>
                    <a:pt x="216001" y="1105918"/>
                  </a:lnTo>
                  <a:lnTo>
                    <a:pt x="233641" y="1039234"/>
                  </a:lnTo>
                  <a:lnTo>
                    <a:pt x="204482" y="945003"/>
                  </a:lnTo>
                  <a:lnTo>
                    <a:pt x="72351" y="687695"/>
                  </a:lnTo>
                  <a:lnTo>
                    <a:pt x="59753" y="562136"/>
                  </a:lnTo>
                  <a:lnTo>
                    <a:pt x="93954" y="423899"/>
                  </a:lnTo>
                  <a:lnTo>
                    <a:pt x="204482" y="358292"/>
                  </a:lnTo>
                  <a:lnTo>
                    <a:pt x="301320" y="250564"/>
                  </a:lnTo>
                  <a:lnTo>
                    <a:pt x="386283" y="0"/>
                  </a:lnTo>
                  <a:lnTo>
                    <a:pt x="373672" y="226799"/>
                  </a:lnTo>
                  <a:lnTo>
                    <a:pt x="311391" y="363959"/>
                  </a:lnTo>
                  <a:lnTo>
                    <a:pt x="224637" y="447665"/>
                  </a:lnTo>
                  <a:lnTo>
                    <a:pt x="132117" y="495452"/>
                  </a:lnTo>
                  <a:lnTo>
                    <a:pt x="127076" y="621000"/>
                  </a:lnTo>
                  <a:lnTo>
                    <a:pt x="173874" y="753569"/>
                  </a:lnTo>
                  <a:lnTo>
                    <a:pt x="284391" y="986846"/>
                  </a:lnTo>
                  <a:lnTo>
                    <a:pt x="289801" y="1136427"/>
                  </a:lnTo>
                  <a:lnTo>
                    <a:pt x="186474" y="1219323"/>
                  </a:lnTo>
                  <a:lnTo>
                    <a:pt x="191871" y="1297352"/>
                  </a:lnTo>
                  <a:lnTo>
                    <a:pt x="280797" y="1459619"/>
                  </a:lnTo>
                  <a:lnTo>
                    <a:pt x="309003" y="1574415"/>
                  </a:lnTo>
                  <a:lnTo>
                    <a:pt x="325437" y="1531715"/>
                  </a:lnTo>
                  <a:lnTo>
                    <a:pt x="312839" y="1729892"/>
                  </a:lnTo>
                  <a:lnTo>
                    <a:pt x="250202" y="1849773"/>
                  </a:lnTo>
                  <a:lnTo>
                    <a:pt x="164871" y="1923211"/>
                  </a:lnTo>
                  <a:lnTo>
                    <a:pt x="72351" y="1965064"/>
                  </a:lnTo>
                  <a:lnTo>
                    <a:pt x="67322" y="2074677"/>
                  </a:lnTo>
                  <a:lnTo>
                    <a:pt x="114122" y="2189968"/>
                  </a:lnTo>
                  <a:lnTo>
                    <a:pt x="223558" y="2394632"/>
                  </a:lnTo>
                  <a:lnTo>
                    <a:pt x="227152" y="2525039"/>
                  </a:lnTo>
                  <a:lnTo>
                    <a:pt x="127076" y="2597667"/>
                  </a:lnTo>
                  <a:lnTo>
                    <a:pt x="130683" y="2666523"/>
                  </a:lnTo>
                  <a:lnTo>
                    <a:pt x="219595" y="2808274"/>
                  </a:lnTo>
                  <a:lnTo>
                    <a:pt x="257759" y="2943539"/>
                  </a:lnTo>
                  <a:lnTo>
                    <a:pt x="223558" y="3090147"/>
                  </a:lnTo>
                  <a:lnTo>
                    <a:pt x="143637" y="3168452"/>
                  </a:lnTo>
                  <a:lnTo>
                    <a:pt x="41757" y="3231365"/>
                  </a:lnTo>
                  <a:close/>
                </a:path>
              </a:pathLst>
            </a:custGeom>
            <a:solidFill>
              <a:srgbClr val="6F3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90965" y="1331366"/>
              <a:ext cx="343535" cy="266700"/>
            </a:xfrm>
            <a:custGeom>
              <a:avLst/>
              <a:gdLst/>
              <a:ahLst/>
              <a:cxnLst/>
              <a:rect l="l" t="t" r="r" b="b"/>
              <a:pathLst>
                <a:path w="343534" h="266700">
                  <a:moveTo>
                    <a:pt x="331915" y="266223"/>
                  </a:moveTo>
                  <a:lnTo>
                    <a:pt x="152628" y="115290"/>
                  </a:lnTo>
                  <a:lnTo>
                    <a:pt x="0" y="31593"/>
                  </a:lnTo>
                  <a:lnTo>
                    <a:pt x="25552" y="0"/>
                  </a:lnTo>
                  <a:lnTo>
                    <a:pt x="189356" y="102870"/>
                  </a:lnTo>
                  <a:lnTo>
                    <a:pt x="343434" y="243278"/>
                  </a:lnTo>
                  <a:lnTo>
                    <a:pt x="331915" y="2662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852320" y="76952"/>
            <a:ext cx="280035" cy="110489"/>
          </a:xfrm>
          <a:custGeom>
            <a:avLst/>
            <a:gdLst/>
            <a:ahLst/>
            <a:cxnLst/>
            <a:rect l="l" t="t" r="r" b="b"/>
            <a:pathLst>
              <a:path w="280034" h="110489">
                <a:moveTo>
                  <a:pt x="0" y="109889"/>
                </a:moveTo>
                <a:lnTo>
                  <a:pt x="39242" y="82076"/>
                </a:lnTo>
                <a:lnTo>
                  <a:pt x="197281" y="44814"/>
                </a:lnTo>
                <a:lnTo>
                  <a:pt x="91439" y="25650"/>
                </a:lnTo>
                <a:lnTo>
                  <a:pt x="210959" y="0"/>
                </a:lnTo>
                <a:lnTo>
                  <a:pt x="279717" y="79104"/>
                </a:lnTo>
                <a:lnTo>
                  <a:pt x="156603" y="84781"/>
                </a:lnTo>
                <a:lnTo>
                  <a:pt x="0" y="109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713008" y="29431"/>
            <a:ext cx="1184910" cy="1566545"/>
            <a:chOff x="7713008" y="29431"/>
            <a:chExt cx="1184910" cy="1566545"/>
          </a:xfrm>
        </p:grpSpPr>
        <p:sp>
          <p:nvSpPr>
            <p:cNvPr id="26" name="object 26"/>
            <p:cNvSpPr/>
            <p:nvPr/>
          </p:nvSpPr>
          <p:spPr>
            <a:xfrm>
              <a:off x="7727759" y="29438"/>
              <a:ext cx="1170305" cy="1566545"/>
            </a:xfrm>
            <a:custGeom>
              <a:avLst/>
              <a:gdLst/>
              <a:ahLst/>
              <a:cxnLst/>
              <a:rect l="l" t="t" r="r" b="b"/>
              <a:pathLst>
                <a:path w="1170304" h="1566545">
                  <a:moveTo>
                    <a:pt x="716762" y="828890"/>
                  </a:moveTo>
                  <a:lnTo>
                    <a:pt x="663117" y="679043"/>
                  </a:lnTo>
                  <a:lnTo>
                    <a:pt x="562686" y="509485"/>
                  </a:lnTo>
                  <a:lnTo>
                    <a:pt x="482765" y="404723"/>
                  </a:lnTo>
                  <a:lnTo>
                    <a:pt x="406438" y="349643"/>
                  </a:lnTo>
                  <a:lnTo>
                    <a:pt x="346684" y="348564"/>
                  </a:lnTo>
                  <a:lnTo>
                    <a:pt x="341642" y="399059"/>
                  </a:lnTo>
                  <a:lnTo>
                    <a:pt x="393839" y="378002"/>
                  </a:lnTo>
                  <a:lnTo>
                    <a:pt x="481317" y="463854"/>
                  </a:lnTo>
                  <a:lnTo>
                    <a:pt x="572757" y="585622"/>
                  </a:lnTo>
                  <a:lnTo>
                    <a:pt x="650163" y="757072"/>
                  </a:lnTo>
                  <a:lnTo>
                    <a:pt x="640080" y="841311"/>
                  </a:lnTo>
                  <a:lnTo>
                    <a:pt x="567715" y="792721"/>
                  </a:lnTo>
                  <a:lnTo>
                    <a:pt x="443166" y="607771"/>
                  </a:lnTo>
                  <a:lnTo>
                    <a:pt x="364680" y="414172"/>
                  </a:lnTo>
                  <a:lnTo>
                    <a:pt x="348119" y="439013"/>
                  </a:lnTo>
                  <a:lnTo>
                    <a:pt x="387362" y="557276"/>
                  </a:lnTo>
                  <a:lnTo>
                    <a:pt x="492836" y="738987"/>
                  </a:lnTo>
                  <a:lnTo>
                    <a:pt x="606958" y="866152"/>
                  </a:lnTo>
                  <a:lnTo>
                    <a:pt x="679323" y="885050"/>
                  </a:lnTo>
                  <a:lnTo>
                    <a:pt x="716762" y="828890"/>
                  </a:lnTo>
                  <a:close/>
                </a:path>
                <a:path w="1170304" h="1566545">
                  <a:moveTo>
                    <a:pt x="1170000" y="1566265"/>
                  </a:moveTo>
                  <a:lnTo>
                    <a:pt x="1100162" y="1384287"/>
                  </a:lnTo>
                  <a:lnTo>
                    <a:pt x="1121765" y="1264132"/>
                  </a:lnTo>
                  <a:lnTo>
                    <a:pt x="446392" y="151307"/>
                  </a:lnTo>
                  <a:lnTo>
                    <a:pt x="446392" y="251472"/>
                  </a:lnTo>
                  <a:lnTo>
                    <a:pt x="284403" y="268643"/>
                  </a:lnTo>
                  <a:lnTo>
                    <a:pt x="194830" y="311975"/>
                  </a:lnTo>
                  <a:lnTo>
                    <a:pt x="162814" y="259715"/>
                  </a:lnTo>
                  <a:lnTo>
                    <a:pt x="237947" y="212483"/>
                  </a:lnTo>
                  <a:lnTo>
                    <a:pt x="408800" y="189153"/>
                  </a:lnTo>
                  <a:lnTo>
                    <a:pt x="446392" y="251472"/>
                  </a:lnTo>
                  <a:lnTo>
                    <a:pt x="446392" y="151307"/>
                  </a:lnTo>
                  <a:lnTo>
                    <a:pt x="363245" y="14300"/>
                  </a:lnTo>
                  <a:lnTo>
                    <a:pt x="128143" y="0"/>
                  </a:lnTo>
                  <a:lnTo>
                    <a:pt x="0" y="72364"/>
                  </a:lnTo>
                  <a:lnTo>
                    <a:pt x="132118" y="45618"/>
                  </a:lnTo>
                  <a:lnTo>
                    <a:pt x="324002" y="48590"/>
                  </a:lnTo>
                  <a:lnTo>
                    <a:pt x="390080" y="158115"/>
                  </a:lnTo>
                  <a:lnTo>
                    <a:pt x="209524" y="183870"/>
                  </a:lnTo>
                  <a:lnTo>
                    <a:pt x="140296" y="222961"/>
                  </a:lnTo>
                  <a:lnTo>
                    <a:pt x="102946" y="162001"/>
                  </a:lnTo>
                  <a:lnTo>
                    <a:pt x="60833" y="160921"/>
                  </a:lnTo>
                  <a:lnTo>
                    <a:pt x="729361" y="1270889"/>
                  </a:lnTo>
                  <a:lnTo>
                    <a:pt x="743394" y="1207173"/>
                  </a:lnTo>
                  <a:lnTo>
                    <a:pt x="214566" y="344182"/>
                  </a:lnTo>
                  <a:lnTo>
                    <a:pt x="288353" y="301040"/>
                  </a:lnTo>
                  <a:lnTo>
                    <a:pt x="470662" y="291693"/>
                  </a:lnTo>
                  <a:lnTo>
                    <a:pt x="974166" y="1126172"/>
                  </a:lnTo>
                  <a:lnTo>
                    <a:pt x="824395" y="1169911"/>
                  </a:lnTo>
                  <a:lnTo>
                    <a:pt x="751674" y="1229842"/>
                  </a:lnTo>
                  <a:lnTo>
                    <a:pt x="878763" y="1184211"/>
                  </a:lnTo>
                  <a:lnTo>
                    <a:pt x="999363" y="1199337"/>
                  </a:lnTo>
                  <a:lnTo>
                    <a:pt x="816483" y="1256576"/>
                  </a:lnTo>
                  <a:lnTo>
                    <a:pt x="749160" y="1330820"/>
                  </a:lnTo>
                  <a:lnTo>
                    <a:pt x="976680" y="1258468"/>
                  </a:lnTo>
                  <a:lnTo>
                    <a:pt x="936002" y="1310843"/>
                  </a:lnTo>
                  <a:lnTo>
                    <a:pt x="1041476" y="1305179"/>
                  </a:lnTo>
                  <a:lnTo>
                    <a:pt x="979195" y="1343240"/>
                  </a:lnTo>
                  <a:lnTo>
                    <a:pt x="1029957" y="1371866"/>
                  </a:lnTo>
                  <a:lnTo>
                    <a:pt x="915835" y="1399400"/>
                  </a:lnTo>
                  <a:lnTo>
                    <a:pt x="960120" y="1424241"/>
                  </a:lnTo>
                  <a:lnTo>
                    <a:pt x="1061999" y="1402372"/>
                  </a:lnTo>
                  <a:lnTo>
                    <a:pt x="1114196" y="1523326"/>
                  </a:lnTo>
                  <a:lnTo>
                    <a:pt x="1097635" y="1564106"/>
                  </a:lnTo>
                  <a:lnTo>
                    <a:pt x="1170000" y="1566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31720" y="100707"/>
              <a:ext cx="67945" cy="114935"/>
            </a:xfrm>
            <a:custGeom>
              <a:avLst/>
              <a:gdLst/>
              <a:ahLst/>
              <a:cxnLst/>
              <a:rect l="l" t="t" r="r" b="b"/>
              <a:pathLst>
                <a:path w="67945" h="114935">
                  <a:moveTo>
                    <a:pt x="0" y="0"/>
                  </a:moveTo>
                  <a:lnTo>
                    <a:pt x="67678" y="114746"/>
                  </a:lnTo>
                </a:path>
              </a:pathLst>
            </a:custGeom>
            <a:ln w="37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34504" y="381567"/>
            <a:ext cx="4401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0849B"/>
                </a:solidFill>
                <a:latin typeface="Verdana"/>
                <a:cs typeface="Verdana"/>
              </a:rPr>
              <a:t>Ecoles</a:t>
            </a:r>
            <a:r>
              <a:rPr sz="3600" spc="-90" dirty="0">
                <a:solidFill>
                  <a:srgbClr val="30849B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30849B"/>
                </a:solidFill>
                <a:latin typeface="Verdana"/>
                <a:cs typeface="Verdana"/>
              </a:rPr>
              <a:t>Spécialisées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71601" y="4585239"/>
            <a:ext cx="513080" cy="280670"/>
            <a:chOff x="571601" y="4585239"/>
            <a:chExt cx="513080" cy="280670"/>
          </a:xfrm>
        </p:grpSpPr>
        <p:sp>
          <p:nvSpPr>
            <p:cNvPr id="30" name="object 30"/>
            <p:cNvSpPr/>
            <p:nvPr/>
          </p:nvSpPr>
          <p:spPr>
            <a:xfrm>
              <a:off x="576363" y="4590001"/>
              <a:ext cx="503555" cy="271145"/>
            </a:xfrm>
            <a:custGeom>
              <a:avLst/>
              <a:gdLst/>
              <a:ahLst/>
              <a:cxnLst/>
              <a:rect l="l" t="t" r="r" b="b"/>
              <a:pathLst>
                <a:path w="503555" h="271145">
                  <a:moveTo>
                    <a:pt x="406792" y="270805"/>
                  </a:moveTo>
                  <a:lnTo>
                    <a:pt x="251992" y="206816"/>
                  </a:lnTo>
                  <a:lnTo>
                    <a:pt x="95388" y="270805"/>
                  </a:lnTo>
                  <a:lnTo>
                    <a:pt x="155154" y="166858"/>
                  </a:lnTo>
                  <a:lnTo>
                    <a:pt x="0" y="102870"/>
                  </a:lnTo>
                  <a:lnTo>
                    <a:pt x="192238" y="102870"/>
                  </a:lnTo>
                  <a:lnTo>
                    <a:pt x="251992" y="0"/>
                  </a:lnTo>
                  <a:lnTo>
                    <a:pt x="310310" y="102870"/>
                  </a:lnTo>
                  <a:lnTo>
                    <a:pt x="503274" y="102870"/>
                  </a:lnTo>
                  <a:lnTo>
                    <a:pt x="347039" y="166858"/>
                  </a:lnTo>
                  <a:lnTo>
                    <a:pt x="406792" y="27080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6363" y="4590001"/>
              <a:ext cx="503555" cy="271145"/>
            </a:xfrm>
            <a:custGeom>
              <a:avLst/>
              <a:gdLst/>
              <a:ahLst/>
              <a:cxnLst/>
              <a:rect l="l" t="t" r="r" b="b"/>
              <a:pathLst>
                <a:path w="503555" h="271145">
                  <a:moveTo>
                    <a:pt x="0" y="102870"/>
                  </a:moveTo>
                  <a:lnTo>
                    <a:pt x="192238" y="102870"/>
                  </a:lnTo>
                  <a:lnTo>
                    <a:pt x="251992" y="0"/>
                  </a:lnTo>
                  <a:lnTo>
                    <a:pt x="310310" y="102870"/>
                  </a:lnTo>
                  <a:lnTo>
                    <a:pt x="503274" y="102870"/>
                  </a:lnTo>
                  <a:lnTo>
                    <a:pt x="347039" y="166858"/>
                  </a:lnTo>
                  <a:lnTo>
                    <a:pt x="406792" y="270805"/>
                  </a:lnTo>
                  <a:lnTo>
                    <a:pt x="251992" y="206816"/>
                  </a:lnTo>
                  <a:lnTo>
                    <a:pt x="95388" y="270805"/>
                  </a:lnTo>
                  <a:lnTo>
                    <a:pt x="155154" y="166858"/>
                  </a:lnTo>
                  <a:lnTo>
                    <a:pt x="0" y="102870"/>
                  </a:lnTo>
                  <a:close/>
                </a:path>
              </a:pathLst>
            </a:custGeom>
            <a:ln w="9524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12857" y="948198"/>
          <a:ext cx="8577580" cy="3369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6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4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870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DOMAINES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864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EXEMPLES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737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SOCIAL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948055" marR="256540" indent="108585">
                        <a:lnSpc>
                          <a:spcPct val="102000"/>
                        </a:lnSpc>
                        <a:spcBef>
                          <a:spcPts val="2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Educateur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Spécialisé,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Educateur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Jeunes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Enfants,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Assistant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des Services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Sociaux,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Moniteur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Educateur,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9913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PARAMÉDICAL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1614170" marR="1395095" indent="-711200">
                        <a:lnSpc>
                          <a:spcPct val="101800"/>
                        </a:lnSpc>
                        <a:spcBef>
                          <a:spcPts val="2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Orthophoniste,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Infrmier,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Aide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soignant,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Psychomotricien,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870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ARTISTIQUE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698500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Ecoles supérieures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d’art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ou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«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beaux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arts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»,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ENSA, ENSAA,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913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Conservatoires,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Ecoles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453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patrimoine,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E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485" y="285663"/>
            <a:ext cx="5290820" cy="341630"/>
            <a:chOff x="1752485" y="285663"/>
            <a:chExt cx="5290820" cy="341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9556" y="303475"/>
              <a:ext cx="5253600" cy="3235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485" y="285663"/>
              <a:ext cx="5254199" cy="3239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984" y="2482828"/>
            <a:ext cx="302099" cy="2939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100793" y="2093716"/>
            <a:ext cx="0" cy="244475"/>
            <a:chOff x="9100793" y="2093716"/>
            <a:chExt cx="0" cy="244475"/>
          </a:xfrm>
        </p:grpSpPr>
        <p:sp>
          <p:nvSpPr>
            <p:cNvPr id="7" name="object 7"/>
            <p:cNvSpPr/>
            <p:nvPr/>
          </p:nvSpPr>
          <p:spPr>
            <a:xfrm>
              <a:off x="9100793" y="210829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00793" y="21510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4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00793" y="21944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76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00793" y="22377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52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00793" y="228055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00793" y="23238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624044" y="30494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0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624044" y="3251643"/>
            <a:ext cx="0" cy="157480"/>
            <a:chOff x="4624044" y="3251643"/>
            <a:chExt cx="0" cy="157480"/>
          </a:xfrm>
        </p:grpSpPr>
        <p:sp>
          <p:nvSpPr>
            <p:cNvPr id="15" name="object 15"/>
            <p:cNvSpPr/>
            <p:nvPr/>
          </p:nvSpPr>
          <p:spPr>
            <a:xfrm>
              <a:off x="4624044" y="32656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24044" y="330901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0"/>
                  </a:lnTo>
                </a:path>
                <a:path h="43179">
                  <a:moveTo>
                    <a:pt x="0" y="42929"/>
                  </a:moveTo>
                  <a:lnTo>
                    <a:pt x="0" y="42929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24044" y="33951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76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624044" y="3510902"/>
            <a:ext cx="0" cy="114935"/>
            <a:chOff x="4624044" y="3510902"/>
            <a:chExt cx="0" cy="114935"/>
          </a:xfrm>
        </p:grpSpPr>
        <p:sp>
          <p:nvSpPr>
            <p:cNvPr id="19" name="object 19"/>
            <p:cNvSpPr/>
            <p:nvPr/>
          </p:nvSpPr>
          <p:spPr>
            <a:xfrm>
              <a:off x="4624044" y="3524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76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4044" y="356808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4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24044" y="36108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624044" y="3769775"/>
            <a:ext cx="0" cy="244475"/>
            <a:chOff x="4624044" y="3769775"/>
            <a:chExt cx="0" cy="244475"/>
          </a:xfrm>
        </p:grpSpPr>
        <p:sp>
          <p:nvSpPr>
            <p:cNvPr id="23" name="object 23"/>
            <p:cNvSpPr/>
            <p:nvPr/>
          </p:nvSpPr>
          <p:spPr>
            <a:xfrm>
              <a:off x="4624044" y="378381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24044" y="382714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24044" y="387048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24044" y="3913814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0"/>
                  </a:lnTo>
                </a:path>
                <a:path h="43179">
                  <a:moveTo>
                    <a:pt x="0" y="42933"/>
                  </a:moveTo>
                  <a:lnTo>
                    <a:pt x="0" y="42933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24044" y="40000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357876" y="3327212"/>
            <a:ext cx="0" cy="72390"/>
            <a:chOff x="5357876" y="3327212"/>
            <a:chExt cx="0" cy="72390"/>
          </a:xfrm>
        </p:grpSpPr>
        <p:sp>
          <p:nvSpPr>
            <p:cNvPr id="29" name="object 29"/>
            <p:cNvSpPr/>
            <p:nvPr/>
          </p:nvSpPr>
          <p:spPr>
            <a:xfrm>
              <a:off x="5357876" y="33845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57876" y="334124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57876" y="3068334"/>
            <a:ext cx="0" cy="157480"/>
            <a:chOff x="5357876" y="3068334"/>
            <a:chExt cx="0" cy="157480"/>
          </a:xfrm>
        </p:grpSpPr>
        <p:sp>
          <p:nvSpPr>
            <p:cNvPr id="32" name="object 32"/>
            <p:cNvSpPr/>
            <p:nvPr/>
          </p:nvSpPr>
          <p:spPr>
            <a:xfrm>
              <a:off x="5357876" y="32116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57876" y="3125380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2933"/>
                  </a:moveTo>
                  <a:lnTo>
                    <a:pt x="0" y="42933"/>
                  </a:lnTo>
                </a:path>
                <a:path h="4318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57876" y="30821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76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5357876" y="29525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69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57876" y="28231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0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5357876" y="2592816"/>
            <a:ext cx="0" cy="114935"/>
            <a:chOff x="5357876" y="2592816"/>
            <a:chExt cx="0" cy="114935"/>
          </a:xfrm>
        </p:grpSpPr>
        <p:sp>
          <p:nvSpPr>
            <p:cNvPr id="38" name="object 38"/>
            <p:cNvSpPr/>
            <p:nvPr/>
          </p:nvSpPr>
          <p:spPr>
            <a:xfrm>
              <a:off x="5357876" y="269352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57876" y="2650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57876" y="260685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357876" y="2204281"/>
            <a:ext cx="0" cy="287020"/>
            <a:chOff x="5357876" y="2204281"/>
            <a:chExt cx="0" cy="287020"/>
          </a:xfrm>
        </p:grpSpPr>
        <p:sp>
          <p:nvSpPr>
            <p:cNvPr id="42" name="object 42"/>
            <p:cNvSpPr/>
            <p:nvPr/>
          </p:nvSpPr>
          <p:spPr>
            <a:xfrm>
              <a:off x="5357876" y="247724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57876" y="243391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57876" y="23911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4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57876" y="234778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76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57876" y="230444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4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57876" y="226165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57876" y="221831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357876" y="1987879"/>
            <a:ext cx="0" cy="114935"/>
            <a:chOff x="5357876" y="1987879"/>
            <a:chExt cx="0" cy="114935"/>
          </a:xfrm>
        </p:grpSpPr>
        <p:sp>
          <p:nvSpPr>
            <p:cNvPr id="50" name="object 50"/>
            <p:cNvSpPr/>
            <p:nvPr/>
          </p:nvSpPr>
          <p:spPr>
            <a:xfrm>
              <a:off x="5357876" y="20887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0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57876" y="2002454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2933"/>
                  </a:moveTo>
                  <a:lnTo>
                    <a:pt x="0" y="42933"/>
                  </a:lnTo>
                </a:path>
                <a:path h="4318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91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08722" y="9"/>
            <a:ext cx="1744499" cy="1696799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502854" y="3487611"/>
            <a:ext cx="7193346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indent="-123825" algn="just">
              <a:lnSpc>
                <a:spcPts val="1914"/>
              </a:lnSpc>
              <a:spcBef>
                <a:spcPts val="100"/>
              </a:spcBef>
              <a:buClr>
                <a:srgbClr val="CC0000"/>
              </a:buClr>
              <a:buSzPct val="93750"/>
              <a:buFont typeface="Cambria"/>
              <a:buChar char="◉"/>
              <a:tabLst>
                <a:tab pos="136525" algn="l"/>
              </a:tabLst>
            </a:pPr>
            <a:r>
              <a:rPr lang="fr-FR" sz="1600" spc="-5" dirty="0" smtClean="0">
                <a:latin typeface="Comic Sans MS"/>
                <a:cs typeface="Comic Sans MS"/>
              </a:rPr>
              <a:t> </a:t>
            </a:r>
            <a:r>
              <a:rPr sz="1600" spc="-5" dirty="0" err="1" smtClean="0">
                <a:latin typeface="+mj-lt"/>
                <a:cs typeface="Comic Sans MS"/>
              </a:rPr>
              <a:t>Conseiller</a:t>
            </a:r>
            <a:r>
              <a:rPr sz="1600" spc="-15" dirty="0" smtClean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en</a:t>
            </a:r>
            <a:r>
              <a:rPr sz="1600" spc="-15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économie</a:t>
            </a:r>
            <a:r>
              <a:rPr sz="1600" spc="45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sociale</a:t>
            </a:r>
            <a:r>
              <a:rPr sz="1600" spc="-15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et</a:t>
            </a:r>
            <a:r>
              <a:rPr sz="1600" spc="-15" dirty="0">
                <a:latin typeface="+mj-lt"/>
                <a:cs typeface="Comic Sans MS"/>
              </a:rPr>
              <a:t> </a:t>
            </a:r>
            <a:r>
              <a:rPr sz="1600" spc="-5" dirty="0" err="1">
                <a:latin typeface="+mj-lt"/>
                <a:cs typeface="Comic Sans MS"/>
              </a:rPr>
              <a:t>familiale</a:t>
            </a:r>
            <a:r>
              <a:rPr sz="1600" spc="65" dirty="0">
                <a:latin typeface="+mj-lt"/>
                <a:cs typeface="Comic Sans MS"/>
              </a:rPr>
              <a:t> </a:t>
            </a:r>
            <a:r>
              <a:rPr sz="1600" spc="-5" dirty="0" smtClean="0">
                <a:latin typeface="+mj-lt"/>
                <a:cs typeface="Comic Sans MS"/>
              </a:rPr>
              <a:t>se</a:t>
            </a:r>
            <a:r>
              <a:rPr lang="fr-FR" sz="1600" spc="-5" dirty="0" smtClean="0">
                <a:latin typeface="+mj-lt"/>
                <a:cs typeface="Comic Sans MS"/>
              </a:rPr>
              <a:t> prépare à partir du </a:t>
            </a:r>
            <a:r>
              <a:rPr lang="fr-FR" sz="1600" spc="-5" dirty="0" smtClean="0">
                <a:solidFill>
                  <a:srgbClr val="002060"/>
                </a:solidFill>
                <a:latin typeface="+mj-lt"/>
                <a:cs typeface="Comic Sans MS"/>
              </a:rPr>
              <a:t>BTS </a:t>
            </a:r>
            <a:r>
              <a:rPr sz="1600" spc="-5" dirty="0" err="1" smtClean="0">
                <a:solidFill>
                  <a:srgbClr val="002060"/>
                </a:solidFill>
                <a:latin typeface="+mj-lt"/>
                <a:cs typeface="Comic Sans MS"/>
              </a:rPr>
              <a:t>Économie</a:t>
            </a:r>
            <a:r>
              <a:rPr sz="1600" spc="-30" dirty="0" smtClean="0">
                <a:solidFill>
                  <a:srgbClr val="00206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+mj-lt"/>
                <a:cs typeface="Comic Sans MS"/>
              </a:rPr>
              <a:t>sociale</a:t>
            </a:r>
            <a:r>
              <a:rPr sz="1600" spc="-25" dirty="0">
                <a:solidFill>
                  <a:srgbClr val="00206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+mj-lt"/>
                <a:cs typeface="Comic Sans MS"/>
              </a:rPr>
              <a:t>et</a:t>
            </a:r>
            <a:r>
              <a:rPr sz="1600" spc="-25" dirty="0">
                <a:solidFill>
                  <a:srgbClr val="002060"/>
                </a:solidFill>
                <a:latin typeface="+mj-lt"/>
                <a:cs typeface="Comic Sans MS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+mj-lt"/>
                <a:cs typeface="Comic Sans MS"/>
              </a:rPr>
              <a:t>familiale</a:t>
            </a:r>
            <a:endParaRPr sz="1600" dirty="0">
              <a:solidFill>
                <a:srgbClr val="002060"/>
              </a:solidFill>
              <a:latin typeface="+mj-lt"/>
              <a:cs typeface="Comic Sans MS"/>
            </a:endParaRPr>
          </a:p>
        </p:txBody>
      </p:sp>
      <p:sp>
        <p:nvSpPr>
          <p:cNvPr id="54" name="object 54"/>
          <p:cNvSpPr txBox="1"/>
          <p:nvPr/>
        </p:nvSpPr>
        <p:spPr>
          <a:xfrm flipH="1">
            <a:off x="7536368" y="3562349"/>
            <a:ext cx="15983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spc="-5" dirty="0" smtClean="0">
                <a:latin typeface="+mj-lt"/>
                <a:cs typeface="Comic Sans MS"/>
              </a:rPr>
              <a:t> </a:t>
            </a:r>
            <a:endParaRPr sz="1600" dirty="0">
              <a:latin typeface="+mj-lt"/>
              <a:cs typeface="Comic Sans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2854" y="4126813"/>
            <a:ext cx="71456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indent="-123825" algn="just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SzPct val="93750"/>
              <a:buFont typeface="Cambria"/>
              <a:buChar char="◉"/>
              <a:tabLst>
                <a:tab pos="136525" algn="l"/>
              </a:tabLst>
            </a:pPr>
            <a:r>
              <a:rPr lang="fr-FR" sz="1600" spc="-5" dirty="0" smtClean="0">
                <a:latin typeface="Comic Sans MS"/>
                <a:cs typeface="Comic Sans MS"/>
              </a:rPr>
              <a:t> </a:t>
            </a:r>
            <a:r>
              <a:rPr sz="1600" spc="-5" dirty="0" err="1" smtClean="0">
                <a:cs typeface="Comic Sans MS"/>
              </a:rPr>
              <a:t>Animateur</a:t>
            </a:r>
            <a:r>
              <a:rPr sz="1600" spc="-10" dirty="0" smtClean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socio-culturel</a:t>
            </a:r>
            <a:r>
              <a:rPr sz="1600" spc="505" dirty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se</a:t>
            </a:r>
            <a:r>
              <a:rPr sz="1600" spc="-10" dirty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prépare</a:t>
            </a:r>
            <a:r>
              <a:rPr sz="1600" spc="-10" dirty="0">
                <a:cs typeface="Comic Sans MS"/>
              </a:rPr>
              <a:t> </a:t>
            </a:r>
            <a:r>
              <a:rPr sz="1600" dirty="0">
                <a:cs typeface="Comic Sans MS"/>
              </a:rPr>
              <a:t>à</a:t>
            </a:r>
            <a:r>
              <a:rPr sz="1600" spc="-10" dirty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partir</a:t>
            </a:r>
            <a:r>
              <a:rPr sz="1600" spc="-10" dirty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du</a:t>
            </a:r>
            <a:r>
              <a:rPr sz="1600" spc="25" dirty="0">
                <a:cs typeface="Comic Sans MS"/>
              </a:rPr>
              <a:t> </a:t>
            </a:r>
            <a:r>
              <a:rPr sz="1600" spc="-5" dirty="0">
                <a:solidFill>
                  <a:srgbClr val="0000CC"/>
                </a:solidFill>
                <a:cs typeface="Comic Sans MS"/>
              </a:rPr>
              <a:t>BUT</a:t>
            </a:r>
            <a:r>
              <a:rPr sz="1600" spc="465" dirty="0">
                <a:solidFill>
                  <a:srgbClr val="0000CC"/>
                </a:solidFill>
                <a:cs typeface="Comic Sans MS"/>
              </a:rPr>
              <a:t> </a:t>
            </a:r>
            <a:r>
              <a:rPr sz="1600" spc="-5" dirty="0">
                <a:solidFill>
                  <a:srgbClr val="0000CC"/>
                </a:solidFill>
                <a:cs typeface="Comic Sans MS"/>
              </a:rPr>
              <a:t>Carrières</a:t>
            </a:r>
            <a:r>
              <a:rPr sz="1600" spc="-10" dirty="0">
                <a:solidFill>
                  <a:srgbClr val="0000CC"/>
                </a:solidFill>
                <a:cs typeface="Comic Sans MS"/>
              </a:rPr>
              <a:t> </a:t>
            </a:r>
            <a:r>
              <a:rPr sz="1600" spc="-5" dirty="0">
                <a:solidFill>
                  <a:srgbClr val="0000CC"/>
                </a:solidFill>
                <a:cs typeface="Comic Sans MS"/>
              </a:rPr>
              <a:t>sociales</a:t>
            </a:r>
            <a:endParaRPr sz="1600" dirty="0">
              <a:cs typeface="Comic Sans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3500" y="1202135"/>
            <a:ext cx="3843654" cy="202811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33070" indent="-323215">
              <a:lnSpc>
                <a:spcPct val="100000"/>
              </a:lnSpc>
              <a:spcBef>
                <a:spcPts val="775"/>
              </a:spcBef>
              <a:buClr>
                <a:srgbClr val="CC0000"/>
              </a:buClr>
              <a:buSzPct val="126666"/>
              <a:buFont typeface="MS PGothic"/>
              <a:buChar char="◉"/>
              <a:tabLst>
                <a:tab pos="432434" algn="l"/>
                <a:tab pos="433070" algn="l"/>
              </a:tabLst>
            </a:pPr>
            <a:r>
              <a:rPr sz="1600" spc="-10" dirty="0">
                <a:latin typeface="Calibri"/>
                <a:cs typeface="Calibri"/>
              </a:rPr>
              <a:t>Assistant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service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social</a:t>
            </a:r>
            <a:endParaRPr sz="1600" dirty="0">
              <a:latin typeface="Calibri"/>
              <a:cs typeface="Calibri"/>
            </a:endParaRPr>
          </a:p>
          <a:p>
            <a:pPr marL="415290" indent="-330835">
              <a:lnSpc>
                <a:spcPct val="100000"/>
              </a:lnSpc>
              <a:spcBef>
                <a:spcPts val="1255"/>
              </a:spcBef>
              <a:buClr>
                <a:srgbClr val="CC0000"/>
              </a:buClr>
              <a:buSzPct val="126666"/>
              <a:buFont typeface="MS PGothic"/>
              <a:buChar char="◉"/>
              <a:tabLst>
                <a:tab pos="414655" algn="l"/>
                <a:tab pos="415290" algn="l"/>
              </a:tabLst>
            </a:pPr>
            <a:r>
              <a:rPr sz="1600" spc="-15" dirty="0">
                <a:latin typeface="Calibri"/>
                <a:cs typeface="Calibri"/>
              </a:rPr>
              <a:t>Educateur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jeunes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enfants</a:t>
            </a:r>
            <a:endParaRPr sz="1600" dirty="0">
              <a:latin typeface="Calibri"/>
              <a:cs typeface="Calibri"/>
            </a:endParaRPr>
          </a:p>
          <a:p>
            <a:pPr marL="415290" indent="-330835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SzPct val="126666"/>
              <a:buFont typeface="MS PGothic"/>
              <a:buChar char="◉"/>
              <a:tabLst>
                <a:tab pos="414655" algn="l"/>
                <a:tab pos="415290" algn="l"/>
              </a:tabLst>
            </a:pPr>
            <a:r>
              <a:rPr sz="1600" spc="-15" dirty="0" err="1">
                <a:latin typeface="Calibri"/>
                <a:cs typeface="Calibri"/>
              </a:rPr>
              <a:t>Educateur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spécialisé</a:t>
            </a:r>
            <a:endParaRPr lang="fr-FR" sz="1600" dirty="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200"/>
              </a:spcBef>
              <a:buClr>
                <a:srgbClr val="CC0000"/>
              </a:buClr>
              <a:buSzPct val="126666"/>
              <a:tabLst>
                <a:tab pos="414655" algn="l"/>
                <a:tab pos="415290" algn="l"/>
              </a:tabLst>
            </a:pPr>
            <a:r>
              <a:rPr lang="fr-FR" sz="1500" b="1" spc="-5" dirty="0">
                <a:latin typeface="Calibri"/>
                <a:cs typeface="Calibri"/>
              </a:rPr>
              <a:t> </a:t>
            </a:r>
            <a:r>
              <a:rPr lang="fr-FR" sz="1500" b="1" spc="-5" dirty="0" smtClean="0">
                <a:latin typeface="Calibri"/>
                <a:cs typeface="Calibri"/>
              </a:rPr>
              <a:t>     </a:t>
            </a:r>
            <a:r>
              <a:rPr lang="fr-FR" sz="1500" spc="-5" dirty="0" smtClean="0">
                <a:latin typeface="Calibri"/>
                <a:cs typeface="Calibri"/>
              </a:rPr>
              <a:t>D</a:t>
            </a:r>
            <a:r>
              <a:rPr sz="1500" spc="-5" dirty="0" err="1" smtClean="0">
                <a:latin typeface="Calibri"/>
                <a:cs typeface="Calibri"/>
              </a:rPr>
              <a:t>es</a:t>
            </a:r>
            <a:r>
              <a:rPr sz="1500" spc="-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études en </a:t>
            </a:r>
            <a:r>
              <a:rPr sz="1500" dirty="0">
                <a:latin typeface="Calibri"/>
                <a:cs typeface="Calibri"/>
              </a:rPr>
              <a:t>3 </a:t>
            </a:r>
            <a:r>
              <a:rPr sz="1500" spc="-5" dirty="0">
                <a:latin typeface="Calibri"/>
                <a:cs typeface="Calibri"/>
              </a:rPr>
              <a:t>ans en </a:t>
            </a:r>
            <a:r>
              <a:rPr sz="1500" spc="-10" dirty="0">
                <a:solidFill>
                  <a:srgbClr val="CC0000"/>
                </a:solidFill>
                <a:latin typeface="Calibri"/>
                <a:cs typeface="Calibri"/>
              </a:rPr>
              <a:t>Écoles</a:t>
            </a:r>
            <a:r>
              <a:rPr sz="1500" spc="-5" dirty="0">
                <a:solidFill>
                  <a:srgbClr val="CC0000"/>
                </a:solidFill>
                <a:latin typeface="Calibri"/>
                <a:cs typeface="Calibri"/>
              </a:rPr>
              <a:t> spécialisées </a:t>
            </a:r>
            <a:r>
              <a:rPr sz="1500" spc="-32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débouchant </a:t>
            </a:r>
            <a:r>
              <a:rPr sz="1500" spc="-5" dirty="0">
                <a:latin typeface="Calibri"/>
                <a:cs typeface="Calibri"/>
              </a:rPr>
              <a:t>sur un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diplôme </a:t>
            </a:r>
            <a:r>
              <a:rPr sz="1500" spc="-25" dirty="0">
                <a:latin typeface="Calibri"/>
                <a:cs typeface="Calibri"/>
              </a:rPr>
              <a:t>d’état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(DE)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fr-FR" sz="1500" b="1" spc="-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lang="fr-FR" sz="1500" b="1" spc="-5" dirty="0" smtClean="0">
                <a:solidFill>
                  <a:srgbClr val="009900"/>
                </a:solidFill>
                <a:latin typeface="Calibri"/>
                <a:cs typeface="Calibri"/>
              </a:rPr>
              <a:t>      </a:t>
            </a:r>
            <a:r>
              <a:rPr sz="1500" b="1" spc="-5" dirty="0" smtClean="0">
                <a:solidFill>
                  <a:srgbClr val="009900"/>
                </a:solidFill>
                <a:latin typeface="Calibri"/>
                <a:cs typeface="Calibri"/>
              </a:rPr>
              <a:t>Des</a:t>
            </a:r>
            <a:r>
              <a:rPr sz="1500" b="1" spc="-15" dirty="0" smtClean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9900"/>
                </a:solidFill>
                <a:latin typeface="Calibri"/>
                <a:cs typeface="Calibri"/>
              </a:rPr>
              <a:t>études</a:t>
            </a:r>
            <a:r>
              <a:rPr sz="1500" b="1" spc="-1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009900"/>
                </a:solidFill>
                <a:latin typeface="Calibri"/>
                <a:cs typeface="Calibri"/>
              </a:rPr>
              <a:t>sélectives</a:t>
            </a:r>
            <a:r>
              <a:rPr sz="1500" b="1" spc="-1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9900"/>
                </a:solidFill>
                <a:latin typeface="Calibri"/>
                <a:cs typeface="Calibri"/>
              </a:rPr>
              <a:t>à</a:t>
            </a:r>
            <a:r>
              <a:rPr sz="1500" b="1" spc="-1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009900"/>
                </a:solidFill>
                <a:latin typeface="Calibri"/>
                <a:cs typeface="Calibri"/>
              </a:rPr>
              <a:t>l’entrée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5561" y="357069"/>
            <a:ext cx="5048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PROFESSIONS</a:t>
            </a:r>
            <a:r>
              <a:rPr sz="2400" b="1" spc="-9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omic Sans MS"/>
                <a:cs typeface="Comic Sans MS"/>
              </a:rPr>
              <a:t>PARAMÉDICALES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799" y="1809750"/>
            <a:ext cx="7663337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465" indent="-406400" algn="just">
              <a:lnSpc>
                <a:spcPct val="100000"/>
              </a:lnSpc>
              <a:spcBef>
                <a:spcPts val="100"/>
              </a:spcBef>
              <a:buClr>
                <a:srgbClr val="CC0000"/>
              </a:buClr>
              <a:buFont typeface="Cambria"/>
              <a:buChar char="◉"/>
              <a:tabLst>
                <a:tab pos="418465" algn="l"/>
                <a:tab pos="419100" algn="l"/>
              </a:tabLst>
            </a:pPr>
            <a:r>
              <a:rPr lang="fr-FR" sz="1600" spc="-5" dirty="0">
                <a:cs typeface="Comic Sans MS"/>
              </a:rPr>
              <a:t>P</a:t>
            </a:r>
            <a:r>
              <a:rPr sz="1600" spc="-5" dirty="0" err="1" smtClean="0">
                <a:cs typeface="Comic Sans MS"/>
              </a:rPr>
              <a:t>édicure-podologue</a:t>
            </a:r>
            <a:r>
              <a:rPr sz="1600" spc="-5" dirty="0">
                <a:cs typeface="Comic Sans MS"/>
              </a:rPr>
              <a:t>,</a:t>
            </a:r>
            <a:r>
              <a:rPr sz="1600" spc="-50" dirty="0">
                <a:cs typeface="Comic Sans MS"/>
              </a:rPr>
              <a:t> </a:t>
            </a:r>
            <a:r>
              <a:rPr lang="fr-FR" sz="1600" spc="-5" dirty="0">
                <a:cs typeface="Comic Sans MS"/>
              </a:rPr>
              <a:t>M</a:t>
            </a:r>
            <a:r>
              <a:rPr sz="1600" spc="-5" dirty="0" err="1" smtClean="0">
                <a:cs typeface="Comic Sans MS"/>
              </a:rPr>
              <a:t>asseur-kinésithérapeute</a:t>
            </a:r>
            <a:r>
              <a:rPr sz="1600" spc="-5" dirty="0">
                <a:cs typeface="Comic Sans MS"/>
              </a:rPr>
              <a:t>,</a:t>
            </a:r>
            <a:endParaRPr sz="1600" dirty="0">
              <a:cs typeface="Comic Sans MS"/>
            </a:endParaRPr>
          </a:p>
          <a:p>
            <a:pPr marL="418465" indent="-406400" algn="just">
              <a:lnSpc>
                <a:spcPct val="100000"/>
              </a:lnSpc>
              <a:spcBef>
                <a:spcPts val="120"/>
              </a:spcBef>
              <a:buClr>
                <a:srgbClr val="CC0000"/>
              </a:buClr>
              <a:buFont typeface="Cambria"/>
              <a:buChar char="◉"/>
              <a:tabLst>
                <a:tab pos="418465" algn="l"/>
                <a:tab pos="419100" algn="l"/>
              </a:tabLst>
            </a:pPr>
            <a:r>
              <a:rPr lang="fr-FR" sz="1600" spc="-5" dirty="0">
                <a:cs typeface="Comic Sans MS"/>
              </a:rPr>
              <a:t>E</a:t>
            </a:r>
            <a:r>
              <a:rPr sz="1600" spc="-5" dirty="0" err="1" smtClean="0">
                <a:cs typeface="Comic Sans MS"/>
              </a:rPr>
              <a:t>rgothérapeute</a:t>
            </a:r>
            <a:r>
              <a:rPr sz="1600" spc="-5" dirty="0">
                <a:cs typeface="Comic Sans MS"/>
              </a:rPr>
              <a:t>,</a:t>
            </a:r>
            <a:r>
              <a:rPr sz="1600" spc="-35" dirty="0">
                <a:cs typeface="Comic Sans MS"/>
              </a:rPr>
              <a:t> </a:t>
            </a:r>
            <a:r>
              <a:rPr lang="fr-FR" sz="1600" spc="-5" dirty="0">
                <a:cs typeface="Comic Sans MS"/>
              </a:rPr>
              <a:t>P</a:t>
            </a:r>
            <a:r>
              <a:rPr sz="1600" spc="-5" dirty="0" err="1" smtClean="0">
                <a:cs typeface="Comic Sans MS"/>
              </a:rPr>
              <a:t>sychomotricien</a:t>
            </a:r>
            <a:r>
              <a:rPr sz="1600" spc="-5" dirty="0">
                <a:cs typeface="Comic Sans MS"/>
              </a:rPr>
              <a:t>,</a:t>
            </a:r>
            <a:r>
              <a:rPr sz="1600" spc="-35" dirty="0">
                <a:cs typeface="Comic Sans MS"/>
              </a:rPr>
              <a:t> </a:t>
            </a:r>
            <a:r>
              <a:rPr lang="fr-FR" sz="1600" spc="-5" dirty="0">
                <a:cs typeface="Comic Sans MS"/>
              </a:rPr>
              <a:t>O</a:t>
            </a:r>
            <a:r>
              <a:rPr sz="1600" spc="-5" dirty="0" err="1" smtClean="0">
                <a:cs typeface="Comic Sans MS"/>
              </a:rPr>
              <a:t>rthophoniste</a:t>
            </a:r>
            <a:r>
              <a:rPr sz="1600" spc="-5" dirty="0">
                <a:cs typeface="Comic Sans MS"/>
              </a:rPr>
              <a:t>,</a:t>
            </a:r>
            <a:r>
              <a:rPr sz="1600" spc="-35" dirty="0">
                <a:cs typeface="Comic Sans MS"/>
              </a:rPr>
              <a:t> </a:t>
            </a:r>
            <a:r>
              <a:rPr lang="fr-FR" sz="1600" spc="-5" dirty="0">
                <a:cs typeface="Comic Sans MS"/>
              </a:rPr>
              <a:t>O</a:t>
            </a:r>
            <a:r>
              <a:rPr sz="1600" spc="-5" dirty="0" err="1" smtClean="0">
                <a:cs typeface="Comic Sans MS"/>
              </a:rPr>
              <a:t>rthoptiste</a:t>
            </a:r>
            <a:r>
              <a:rPr sz="1600" spc="-5" dirty="0">
                <a:cs typeface="Comic Sans MS"/>
              </a:rPr>
              <a:t>…</a:t>
            </a:r>
            <a:endParaRPr sz="1600" dirty="0"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2800350"/>
            <a:ext cx="7162800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080" indent="311150" algn="just">
              <a:lnSpc>
                <a:spcPct val="100000"/>
              </a:lnSpc>
              <a:spcBef>
                <a:spcPts val="100"/>
              </a:spcBef>
            </a:pPr>
            <a:r>
              <a:rPr lang="fr-FR" sz="1600" spc="-5" dirty="0">
                <a:cs typeface="Comic Sans MS"/>
              </a:rPr>
              <a:t>D</a:t>
            </a:r>
            <a:r>
              <a:rPr sz="1600" spc="-5" dirty="0" err="1" smtClean="0">
                <a:cs typeface="Comic Sans MS"/>
              </a:rPr>
              <a:t>es</a:t>
            </a:r>
            <a:r>
              <a:rPr sz="1600" spc="-5" dirty="0" smtClean="0">
                <a:cs typeface="Comic Sans MS"/>
              </a:rPr>
              <a:t> </a:t>
            </a:r>
            <a:r>
              <a:rPr sz="1600" spc="-5" dirty="0">
                <a:cs typeface="Comic Sans MS"/>
              </a:rPr>
              <a:t>études </a:t>
            </a:r>
            <a:r>
              <a:rPr sz="1600" spc="-5" dirty="0" err="1">
                <a:cs typeface="Comic Sans MS"/>
              </a:rPr>
              <a:t>en</a:t>
            </a:r>
            <a:r>
              <a:rPr sz="1600" spc="-5" dirty="0">
                <a:cs typeface="Comic Sans MS"/>
              </a:rPr>
              <a:t> </a:t>
            </a:r>
            <a:r>
              <a:rPr sz="1600" spc="-5" dirty="0" smtClean="0">
                <a:cs typeface="Comic Sans MS"/>
              </a:rPr>
              <a:t>3,4 </a:t>
            </a:r>
            <a:r>
              <a:rPr sz="1600" spc="-5" dirty="0">
                <a:cs typeface="Comic Sans MS"/>
              </a:rPr>
              <a:t>ou </a:t>
            </a:r>
            <a:r>
              <a:rPr sz="1600" dirty="0">
                <a:cs typeface="Comic Sans MS"/>
              </a:rPr>
              <a:t>5 </a:t>
            </a:r>
            <a:r>
              <a:rPr sz="1600" spc="-5" dirty="0">
                <a:cs typeface="Comic Sans MS"/>
              </a:rPr>
              <a:t>ans en Écoles spécialisées pour </a:t>
            </a:r>
            <a:r>
              <a:rPr lang="fr-FR" sz="1600" spc="-5" dirty="0" smtClean="0">
                <a:cs typeface="Comic Sans MS"/>
              </a:rPr>
              <a:t>un diplôme d’Etat</a:t>
            </a:r>
          </a:p>
          <a:p>
            <a:pPr marL="254000" marR="5080" indent="311150" algn="just">
              <a:lnSpc>
                <a:spcPct val="100000"/>
              </a:lnSpc>
              <a:spcBef>
                <a:spcPts val="100"/>
              </a:spcBef>
            </a:pPr>
            <a:r>
              <a:rPr sz="1600" b="1" spc="-5" dirty="0" smtClean="0">
                <a:solidFill>
                  <a:srgbClr val="009900"/>
                </a:solidFill>
                <a:cs typeface="Comic Sans MS"/>
              </a:rPr>
              <a:t>Des</a:t>
            </a:r>
            <a:r>
              <a:rPr sz="1600" b="1" spc="-25" dirty="0" smtClean="0">
                <a:solidFill>
                  <a:srgbClr val="009900"/>
                </a:solidFill>
                <a:cs typeface="Comic Sans MS"/>
              </a:rPr>
              <a:t> </a:t>
            </a:r>
            <a:r>
              <a:rPr sz="1600" b="1" spc="-5" dirty="0">
                <a:solidFill>
                  <a:srgbClr val="009900"/>
                </a:solidFill>
                <a:cs typeface="Comic Sans MS"/>
              </a:rPr>
              <a:t>études</a:t>
            </a:r>
            <a:r>
              <a:rPr sz="1600" b="1" spc="-25" dirty="0">
                <a:solidFill>
                  <a:srgbClr val="009900"/>
                </a:solidFill>
                <a:cs typeface="Comic Sans MS"/>
              </a:rPr>
              <a:t> </a:t>
            </a:r>
            <a:r>
              <a:rPr sz="1600" b="1" spc="-5" dirty="0">
                <a:solidFill>
                  <a:srgbClr val="009900"/>
                </a:solidFill>
                <a:cs typeface="Comic Sans MS"/>
              </a:rPr>
              <a:t>sélectives</a:t>
            </a:r>
            <a:r>
              <a:rPr sz="1600" b="1" spc="-20" dirty="0">
                <a:solidFill>
                  <a:srgbClr val="009900"/>
                </a:solidFill>
                <a:cs typeface="Comic Sans MS"/>
              </a:rPr>
              <a:t> </a:t>
            </a:r>
            <a:r>
              <a:rPr sz="1600" b="1" dirty="0">
                <a:solidFill>
                  <a:srgbClr val="009900"/>
                </a:solidFill>
                <a:cs typeface="Comic Sans MS"/>
              </a:rPr>
              <a:t>à</a:t>
            </a:r>
            <a:r>
              <a:rPr sz="1600" b="1" spc="-25" dirty="0">
                <a:solidFill>
                  <a:srgbClr val="009900"/>
                </a:solidFill>
                <a:cs typeface="Comic Sans MS"/>
              </a:rPr>
              <a:t> </a:t>
            </a:r>
            <a:r>
              <a:rPr sz="1600" b="1" spc="-5" dirty="0" err="1" smtClean="0">
                <a:solidFill>
                  <a:srgbClr val="009900"/>
                </a:solidFill>
                <a:cs typeface="Comic Sans MS"/>
              </a:rPr>
              <a:t>l’entrée</a:t>
            </a:r>
            <a:endParaRPr lang="fr-FR" sz="1600" dirty="0">
              <a:cs typeface="Comic Sans MS"/>
            </a:endParaRPr>
          </a:p>
          <a:p>
            <a:pPr marL="254000" marR="5080" indent="311150" algn="just">
              <a:lnSpc>
                <a:spcPct val="100000"/>
              </a:lnSpc>
              <a:spcBef>
                <a:spcPts val="100"/>
              </a:spcBef>
            </a:pPr>
            <a:r>
              <a:rPr sz="1600" dirty="0" err="1" smtClean="0">
                <a:cs typeface="Comic Sans MS"/>
              </a:rPr>
              <a:t>Concours</a:t>
            </a:r>
            <a:r>
              <a:rPr sz="1600" spc="10" dirty="0" smtClean="0">
                <a:cs typeface="Comic Sans MS"/>
              </a:rPr>
              <a:t> </a:t>
            </a:r>
            <a:r>
              <a:rPr sz="1600" spc="5" dirty="0">
                <a:cs typeface="Comic Sans MS"/>
              </a:rPr>
              <a:t>:</a:t>
            </a:r>
            <a:r>
              <a:rPr sz="1600" spc="10" dirty="0">
                <a:cs typeface="Comic Sans MS"/>
              </a:rPr>
              <a:t> </a:t>
            </a:r>
            <a:r>
              <a:rPr sz="1600" dirty="0" err="1">
                <a:cs typeface="Comic Sans MS"/>
              </a:rPr>
              <a:t>Epreuves</a:t>
            </a:r>
            <a:r>
              <a:rPr sz="1600" spc="10" dirty="0">
                <a:cs typeface="Comic Sans MS"/>
              </a:rPr>
              <a:t> </a:t>
            </a:r>
            <a:r>
              <a:rPr sz="1600" dirty="0" err="1" smtClean="0">
                <a:cs typeface="Comic Sans MS"/>
              </a:rPr>
              <a:t>écrite</a:t>
            </a:r>
            <a:r>
              <a:rPr lang="fr-FR" sz="1600" dirty="0" smtClean="0">
                <a:cs typeface="Comic Sans MS"/>
              </a:rPr>
              <a:t>s</a:t>
            </a:r>
            <a:r>
              <a:rPr sz="1600" spc="15" dirty="0" smtClean="0">
                <a:cs typeface="Comic Sans MS"/>
              </a:rPr>
              <a:t> </a:t>
            </a:r>
            <a:r>
              <a:rPr sz="1600" spc="10" dirty="0">
                <a:cs typeface="Comic Sans MS"/>
              </a:rPr>
              <a:t>+</a:t>
            </a:r>
            <a:r>
              <a:rPr sz="1600" spc="20" dirty="0">
                <a:cs typeface="Comic Sans MS"/>
              </a:rPr>
              <a:t> </a:t>
            </a:r>
            <a:r>
              <a:rPr sz="1600" dirty="0">
                <a:cs typeface="Comic Sans MS"/>
              </a:rPr>
              <a:t>épreuves</a:t>
            </a:r>
            <a:r>
              <a:rPr sz="1600" spc="15" dirty="0">
                <a:cs typeface="Comic Sans MS"/>
              </a:rPr>
              <a:t> </a:t>
            </a:r>
            <a:r>
              <a:rPr sz="1600" dirty="0">
                <a:cs typeface="Comic Sans MS"/>
              </a:rPr>
              <a:t>orales</a:t>
            </a:r>
            <a:r>
              <a:rPr sz="1600" spc="10" dirty="0">
                <a:cs typeface="Comic Sans MS"/>
              </a:rPr>
              <a:t> </a:t>
            </a:r>
            <a:r>
              <a:rPr sz="1600" dirty="0">
                <a:cs typeface="Comic Sans MS"/>
              </a:rPr>
              <a:t>(entretien).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224" rIns="0" bIns="0" rtlCol="0">
            <a:spAutoFit/>
          </a:bodyPr>
          <a:lstStyle/>
          <a:p>
            <a:pPr marL="46228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ZOOM</a:t>
            </a:r>
            <a:r>
              <a:rPr spc="-35" dirty="0"/>
              <a:t> </a:t>
            </a:r>
            <a:r>
              <a:rPr spc="-5" dirty="0"/>
              <a:t>SUR</a:t>
            </a:r>
            <a:r>
              <a:rPr spc="-25" dirty="0"/>
              <a:t> </a:t>
            </a:r>
            <a:r>
              <a:rPr b="1" spc="-10" dirty="0">
                <a:latin typeface="Calibri"/>
                <a:cs typeface="Calibri"/>
              </a:rPr>
              <a:t>A</a:t>
            </a:r>
            <a:r>
              <a:rPr spc="-10" dirty="0"/>
              <a:t>IX-</a:t>
            </a:r>
            <a:r>
              <a:rPr b="1" spc="-10" dirty="0">
                <a:latin typeface="Calibri"/>
                <a:cs typeface="Calibri"/>
              </a:rPr>
              <a:t>M</a:t>
            </a:r>
            <a:r>
              <a:rPr spc="-10" dirty="0"/>
              <a:t>ARSEILLE-</a:t>
            </a:r>
            <a:r>
              <a:rPr b="1" spc="-10" dirty="0">
                <a:latin typeface="Calibri"/>
                <a:cs typeface="Calibri"/>
              </a:rPr>
              <a:t>U</a:t>
            </a:r>
            <a:r>
              <a:rPr spc="-10" dirty="0"/>
              <a:t>NIVERSITÉ</a:t>
            </a:r>
          </a:p>
          <a:p>
            <a:pPr marL="462280" marR="448309" algn="ctr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AMU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725" y="1585864"/>
            <a:ext cx="8660765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Calibri"/>
                <a:cs typeface="Calibri"/>
              </a:rPr>
              <a:t>La</a:t>
            </a:r>
            <a:r>
              <a:rPr sz="1700" spc="-10" dirty="0">
                <a:latin typeface="Calibri"/>
                <a:cs typeface="Calibri"/>
              </a:rPr>
              <a:t> majorité</a:t>
            </a:r>
            <a:r>
              <a:rPr sz="1700" spc="-5" dirty="0">
                <a:latin typeface="Calibri"/>
                <a:cs typeface="Calibri"/>
              </a:rPr>
              <a:t> des</a:t>
            </a:r>
            <a:r>
              <a:rPr sz="1700" spc="-10" dirty="0">
                <a:latin typeface="Calibri"/>
                <a:cs typeface="Calibri"/>
              </a:rPr>
              <a:t> lycéens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vont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à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la </a:t>
            </a:r>
            <a:r>
              <a:rPr sz="1700" spc="-10" dirty="0">
                <a:latin typeface="Calibri"/>
                <a:cs typeface="Calibri"/>
              </a:rPr>
              <a:t>fac.</a:t>
            </a:r>
            <a:endParaRPr sz="17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700" spc="-20" dirty="0" err="1">
                <a:latin typeface="Calibri"/>
                <a:cs typeface="Calibri"/>
              </a:rPr>
              <a:t>L’Université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 smtClean="0">
                <a:latin typeface="Calibri"/>
                <a:cs typeface="Calibri"/>
              </a:rPr>
              <a:t>(</a:t>
            </a:r>
            <a:r>
              <a:rPr sz="1700" spc="-10" dirty="0" err="1" smtClean="0">
                <a:latin typeface="Calibri"/>
                <a:cs typeface="Calibri"/>
              </a:rPr>
              <a:t>faculté</a:t>
            </a:r>
            <a:r>
              <a:rPr lang="fr-FR" sz="1700" spc="-10" dirty="0" smtClean="0">
                <a:latin typeface="Calibri"/>
                <a:cs typeface="Calibri"/>
              </a:rPr>
              <a:t>s</a:t>
            </a:r>
            <a:r>
              <a:rPr sz="1700" spc="-10" dirty="0" smtClean="0">
                <a:latin typeface="Calibri"/>
                <a:cs typeface="Calibri"/>
              </a:rPr>
              <a:t>)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propose</a:t>
            </a:r>
            <a:r>
              <a:rPr sz="1700" spc="-5" dirty="0">
                <a:latin typeface="Calibri"/>
                <a:cs typeface="Calibri"/>
              </a:rPr>
              <a:t> des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formations</a:t>
            </a:r>
            <a:r>
              <a:rPr sz="1700" spc="-5" dirty="0">
                <a:latin typeface="Calibri"/>
                <a:cs typeface="Calibri"/>
              </a:rPr>
              <a:t> non </a:t>
            </a:r>
            <a:r>
              <a:rPr sz="1700" spc="-10" dirty="0">
                <a:latin typeface="Calibri"/>
                <a:cs typeface="Calibri"/>
              </a:rPr>
              <a:t>sélectives</a:t>
            </a:r>
            <a:r>
              <a:rPr sz="1700" dirty="0">
                <a:latin typeface="Calibri"/>
                <a:cs typeface="Calibri"/>
              </a:rPr>
              <a:t> :</a:t>
            </a:r>
            <a:r>
              <a:rPr sz="1700" spc="-5" dirty="0">
                <a:latin typeface="Calibri"/>
                <a:cs typeface="Calibri"/>
              </a:rPr>
              <a:t> les licences</a:t>
            </a:r>
            <a:endParaRPr sz="17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Les </a:t>
            </a:r>
            <a:r>
              <a:rPr sz="1700" spc="-10" dirty="0">
                <a:latin typeface="Calibri"/>
                <a:cs typeface="Calibri"/>
              </a:rPr>
              <a:t>lycéens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sont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donc </a:t>
            </a:r>
            <a:r>
              <a:rPr sz="1700" spc="-10" dirty="0">
                <a:latin typeface="Calibri"/>
                <a:cs typeface="Calibri"/>
              </a:rPr>
              <a:t>invités</a:t>
            </a:r>
            <a:r>
              <a:rPr sz="1700" dirty="0">
                <a:latin typeface="Calibri"/>
                <a:cs typeface="Calibri"/>
              </a:rPr>
              <a:t> à </a:t>
            </a:r>
            <a:r>
              <a:rPr sz="1700" spc="-15" dirty="0">
                <a:latin typeface="Calibri"/>
                <a:cs typeface="Calibri"/>
              </a:rPr>
              <a:t>faire</a:t>
            </a:r>
            <a:r>
              <a:rPr sz="1700" dirty="0">
                <a:latin typeface="Calibri"/>
                <a:cs typeface="Calibri"/>
              </a:rPr>
              <a:t> au</a:t>
            </a:r>
            <a:r>
              <a:rPr sz="1700" spc="-5" dirty="0">
                <a:latin typeface="Calibri"/>
                <a:cs typeface="Calibri"/>
              </a:rPr>
              <a:t> moins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un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 smtClean="0">
                <a:latin typeface="Calibri"/>
                <a:cs typeface="Calibri"/>
              </a:rPr>
              <a:t>v</a:t>
            </a:r>
            <a:r>
              <a:rPr lang="fr-FR" sz="1700" spc="-10" dirty="0" err="1" smtClean="0">
                <a:latin typeface="Calibri"/>
                <a:cs typeface="Calibri"/>
              </a:rPr>
              <a:t>oeu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licence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non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sélective</a:t>
            </a:r>
            <a:r>
              <a:rPr sz="1700" spc="-5" dirty="0">
                <a:latin typeface="Calibri"/>
                <a:cs typeface="Calibri"/>
              </a:rPr>
              <a:t> dans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leur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académie.</a:t>
            </a:r>
            <a:endParaRPr sz="17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Calibri"/>
              <a:cs typeface="Calibri"/>
            </a:endParaRPr>
          </a:p>
          <a:p>
            <a:pPr marL="12700" marR="4609465" algn="just">
              <a:lnSpc>
                <a:spcPct val="100000"/>
              </a:lnSpc>
            </a:pPr>
            <a:endParaRPr lang="fr-FR" sz="1700" spc="-10" dirty="0" smtClean="0">
              <a:latin typeface="Calibri"/>
              <a:cs typeface="Calibri"/>
            </a:endParaRPr>
          </a:p>
          <a:p>
            <a:pPr marL="12700" marR="4609465" algn="just"/>
            <a:r>
              <a:rPr sz="1700" spc="-10" dirty="0" err="1" smtClean="0">
                <a:latin typeface="Calibri"/>
                <a:cs typeface="Calibri"/>
              </a:rPr>
              <a:t>Secteur</a:t>
            </a:r>
            <a:r>
              <a:rPr lang="fr-FR" sz="1700" spc="-10" dirty="0" smtClean="0">
                <a:latin typeface="Calibri"/>
                <a:cs typeface="Calibri"/>
              </a:rPr>
              <a:t>: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-5" dirty="0" smtClean="0">
                <a:latin typeface="Calibri"/>
                <a:cs typeface="Calibri"/>
              </a:rPr>
              <a:t>Art</a:t>
            </a:r>
            <a:r>
              <a:rPr lang="fr-FR" sz="1700" spc="-5" dirty="0" smtClean="0">
                <a:latin typeface="Calibri"/>
                <a:cs typeface="Calibri"/>
              </a:rPr>
              <a:t>s</a:t>
            </a:r>
            <a:r>
              <a:rPr sz="1700" spc="-5" dirty="0" smtClean="0">
                <a:latin typeface="Calibri"/>
                <a:cs typeface="Calibri"/>
              </a:rPr>
              <a:t>, </a:t>
            </a:r>
            <a:r>
              <a:rPr sz="1700" spc="-15" dirty="0" err="1" smtClean="0">
                <a:latin typeface="Calibri"/>
                <a:cs typeface="Calibri"/>
              </a:rPr>
              <a:t>Lettre</a:t>
            </a:r>
            <a:r>
              <a:rPr lang="fr-FR" sz="1700" spc="-15" dirty="0" smtClean="0">
                <a:latin typeface="Calibri"/>
                <a:cs typeface="Calibri"/>
              </a:rPr>
              <a:t>s</a:t>
            </a:r>
            <a:r>
              <a:rPr sz="1700" spc="-15" dirty="0" smtClean="0">
                <a:latin typeface="Calibri"/>
                <a:cs typeface="Calibri"/>
              </a:rPr>
              <a:t>, </a:t>
            </a:r>
            <a:r>
              <a:rPr lang="fr-FR" sz="1700" spc="-5" dirty="0">
                <a:latin typeface="Calibri"/>
                <a:cs typeface="Calibri"/>
              </a:rPr>
              <a:t>L</a:t>
            </a:r>
            <a:r>
              <a:rPr sz="1700" spc="-5" dirty="0" err="1" smtClean="0">
                <a:latin typeface="Calibri"/>
                <a:cs typeface="Calibri"/>
              </a:rPr>
              <a:t>angue</a:t>
            </a:r>
            <a:r>
              <a:rPr lang="fr-FR" sz="1700" spc="-5" dirty="0" smtClean="0">
                <a:latin typeface="Calibri"/>
                <a:cs typeface="Calibri"/>
              </a:rPr>
              <a:t>s, </a:t>
            </a:r>
            <a:r>
              <a:rPr lang="fr-FR" sz="1700" spc="-5" dirty="0" smtClean="0">
                <a:cs typeface="Calibri"/>
              </a:rPr>
              <a:t>Sciences Humaines</a:t>
            </a:r>
            <a:r>
              <a:rPr lang="fr-FR" sz="1700" spc="-5" dirty="0">
                <a:cs typeface="Calibri"/>
              </a:rPr>
              <a:t>, </a:t>
            </a:r>
            <a:r>
              <a:rPr lang="fr-FR" sz="1700" spc="-370" dirty="0">
                <a:cs typeface="Calibri"/>
              </a:rPr>
              <a:t> </a:t>
            </a:r>
            <a:endParaRPr lang="fr-FR" sz="1700" spc="-5" dirty="0" smtClean="0">
              <a:latin typeface="Calibri"/>
              <a:cs typeface="Calibri"/>
            </a:endParaRPr>
          </a:p>
          <a:p>
            <a:pPr marL="12700" marR="4609465" algn="just">
              <a:lnSpc>
                <a:spcPct val="100000"/>
              </a:lnSpc>
            </a:pPr>
            <a:r>
              <a:rPr sz="1700" spc="-10" dirty="0" err="1" smtClean="0">
                <a:latin typeface="Calibri"/>
                <a:cs typeface="Calibri"/>
              </a:rPr>
              <a:t>Secteur</a:t>
            </a:r>
            <a:r>
              <a:rPr lang="fr-FR" sz="1700" spc="-10" dirty="0" smtClean="0">
                <a:latin typeface="Calibri"/>
                <a:cs typeface="Calibri"/>
              </a:rPr>
              <a:t>: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lang="fr-FR" sz="1700" spc="-10" dirty="0" err="1" smtClean="0">
                <a:latin typeface="Calibri"/>
                <a:cs typeface="Calibri"/>
              </a:rPr>
              <a:t>Ec</a:t>
            </a:r>
            <a:r>
              <a:rPr sz="1700" spc="-10" dirty="0" err="1" smtClean="0">
                <a:latin typeface="Calibri"/>
                <a:cs typeface="Calibri"/>
              </a:rPr>
              <a:t>onomie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et </a:t>
            </a:r>
            <a:r>
              <a:rPr lang="fr-FR" sz="1700" spc="-10" dirty="0" smtClean="0">
                <a:latin typeface="Calibri"/>
                <a:cs typeface="Calibri"/>
              </a:rPr>
              <a:t>G</a:t>
            </a:r>
            <a:r>
              <a:rPr sz="1700" spc="-10" dirty="0" err="1" smtClean="0">
                <a:latin typeface="Calibri"/>
                <a:cs typeface="Calibri"/>
              </a:rPr>
              <a:t>estion</a:t>
            </a:r>
            <a:r>
              <a:rPr lang="fr-FR" sz="1700" spc="-10" dirty="0" smtClean="0">
                <a:latin typeface="Calibri"/>
                <a:cs typeface="Calibri"/>
              </a:rPr>
              <a:t>                                                     </a:t>
            </a:r>
            <a:endParaRPr sz="17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700" spc="-10" dirty="0" err="1" smtClean="0">
                <a:latin typeface="Calibri"/>
                <a:cs typeface="Calibri"/>
              </a:rPr>
              <a:t>Secteur</a:t>
            </a:r>
            <a:r>
              <a:rPr lang="fr-FR" sz="1700" spc="-10" dirty="0" smtClean="0">
                <a:latin typeface="Calibri"/>
                <a:cs typeface="Calibri"/>
              </a:rPr>
              <a:t>:</a:t>
            </a:r>
            <a:r>
              <a:rPr sz="1700" spc="-40" dirty="0" smtClean="0">
                <a:latin typeface="Calibri"/>
                <a:cs typeface="Calibri"/>
              </a:rPr>
              <a:t> </a:t>
            </a:r>
            <a:r>
              <a:rPr lang="fr-FR" sz="1700" spc="-10" dirty="0" smtClean="0">
                <a:latin typeface="Calibri"/>
                <a:cs typeface="Calibri"/>
              </a:rPr>
              <a:t>S</a:t>
            </a:r>
            <a:r>
              <a:rPr sz="1700" spc="-10" dirty="0" err="1" smtClean="0">
                <a:latin typeface="Calibri"/>
                <a:cs typeface="Calibri"/>
              </a:rPr>
              <a:t>anté</a:t>
            </a:r>
            <a:endParaRPr sz="17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700" spc="-10" dirty="0" err="1" smtClean="0">
                <a:latin typeface="Calibri"/>
                <a:cs typeface="Calibri"/>
              </a:rPr>
              <a:t>Secteur</a:t>
            </a:r>
            <a:r>
              <a:rPr lang="fr-FR" sz="1700" spc="-10" dirty="0" smtClean="0">
                <a:latin typeface="Calibri"/>
                <a:cs typeface="Calibri"/>
              </a:rPr>
              <a:t>:</a:t>
            </a:r>
            <a:r>
              <a:rPr sz="1700" spc="-15" dirty="0" smtClean="0">
                <a:latin typeface="Calibri"/>
                <a:cs typeface="Calibri"/>
              </a:rPr>
              <a:t> </a:t>
            </a:r>
            <a:r>
              <a:rPr lang="fr-FR" sz="1700" spc="-5" dirty="0" smtClean="0">
                <a:latin typeface="Calibri"/>
                <a:cs typeface="Calibri"/>
              </a:rPr>
              <a:t>S</a:t>
            </a:r>
            <a:r>
              <a:rPr sz="1700" spc="-5" dirty="0" err="1" smtClean="0">
                <a:latin typeface="Calibri"/>
                <a:cs typeface="Calibri"/>
              </a:rPr>
              <a:t>cience</a:t>
            </a:r>
            <a:r>
              <a:rPr lang="fr-FR" sz="1700" spc="-5" dirty="0" smtClean="0">
                <a:latin typeface="Calibri"/>
                <a:cs typeface="Calibri"/>
              </a:rPr>
              <a:t>s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et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lang="fr-FR" sz="1700" spc="-10" dirty="0" err="1">
                <a:latin typeface="Calibri"/>
                <a:cs typeface="Calibri"/>
              </a:rPr>
              <a:t>T</a:t>
            </a:r>
            <a:r>
              <a:rPr sz="1700" spc="-10" dirty="0" err="1" smtClean="0">
                <a:latin typeface="Calibri"/>
                <a:cs typeface="Calibri"/>
              </a:rPr>
              <a:t>echnologie</a:t>
            </a:r>
            <a:r>
              <a:rPr lang="fr-FR" sz="1700" spc="-10" dirty="0" smtClean="0">
                <a:latin typeface="Calibri"/>
                <a:cs typeface="Calibri"/>
              </a:rPr>
              <a:t>s</a:t>
            </a:r>
            <a:endParaRPr sz="17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Calibri"/>
              <a:cs typeface="Calibri"/>
            </a:endParaRPr>
          </a:p>
          <a:p>
            <a:pPr marL="12700" marR="40640" algn="just">
              <a:lnSpc>
                <a:spcPct val="100000"/>
              </a:lnSpc>
            </a:pPr>
            <a:r>
              <a:rPr sz="1700" b="1" spc="-5" dirty="0">
                <a:latin typeface="Calibri"/>
                <a:cs typeface="Calibri"/>
              </a:rPr>
              <a:t>AMU</a:t>
            </a:r>
            <a:r>
              <a:rPr sz="1700" b="1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c'est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Marseille,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 smtClean="0">
                <a:latin typeface="Calibri"/>
                <a:cs typeface="Calibri"/>
              </a:rPr>
              <a:t>A</a:t>
            </a:r>
            <a:r>
              <a:rPr lang="fr-FR" sz="1700" spc="-5" dirty="0" smtClean="0">
                <a:latin typeface="Calibri"/>
                <a:cs typeface="Calibri"/>
              </a:rPr>
              <a:t>ix</a:t>
            </a:r>
            <a:r>
              <a:rPr sz="1700" spc="-5" dirty="0" smtClean="0">
                <a:latin typeface="Calibri"/>
                <a:cs typeface="Calibri"/>
              </a:rPr>
              <a:t>,</a:t>
            </a:r>
            <a:r>
              <a:rPr sz="1700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Gap,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Gardanne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(Attention</a:t>
            </a:r>
            <a:r>
              <a:rPr sz="1700" dirty="0">
                <a:latin typeface="Calibri"/>
                <a:cs typeface="Calibri"/>
              </a:rPr>
              <a:t> aux </a:t>
            </a:r>
            <a:r>
              <a:rPr sz="1700" spc="-10" dirty="0">
                <a:latin typeface="Calibri"/>
                <a:cs typeface="Calibri"/>
              </a:rPr>
              <a:t>légendes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urbaines</a:t>
            </a:r>
            <a:r>
              <a:rPr sz="1700" dirty="0">
                <a:latin typeface="Calibri"/>
                <a:cs typeface="Calibri"/>
              </a:rPr>
              <a:t> : </a:t>
            </a:r>
            <a:r>
              <a:rPr sz="1700" spc="-5" dirty="0">
                <a:latin typeface="Calibri"/>
                <a:cs typeface="Calibri"/>
              </a:rPr>
              <a:t>Il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n’y</a:t>
            </a:r>
            <a:r>
              <a:rPr sz="1700" dirty="0">
                <a:latin typeface="Calibri"/>
                <a:cs typeface="Calibri"/>
              </a:rPr>
              <a:t> a </a:t>
            </a:r>
            <a:r>
              <a:rPr sz="1700" spc="-5" dirty="0">
                <a:latin typeface="Calibri"/>
                <a:cs typeface="Calibri"/>
              </a:rPr>
              <a:t>pas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lang="fr-FR" sz="1700" dirty="0" smtClean="0">
                <a:latin typeface="Calibri"/>
                <a:cs typeface="Calibri"/>
              </a:rPr>
              <a:t>de </a:t>
            </a:r>
            <a:r>
              <a:rPr sz="1700" spc="-15" dirty="0" smtClean="0">
                <a:latin typeface="Calibri"/>
                <a:cs typeface="Calibri"/>
              </a:rPr>
              <a:t>diff</a:t>
            </a:r>
            <a:r>
              <a:rPr lang="fr-FR" sz="1700" spc="-15" dirty="0" smtClean="0">
                <a:latin typeface="Calibri"/>
                <a:cs typeface="Calibri"/>
              </a:rPr>
              <a:t>é</a:t>
            </a:r>
            <a:r>
              <a:rPr sz="1700" spc="-15" dirty="0" err="1" smtClean="0">
                <a:latin typeface="Calibri"/>
                <a:cs typeface="Calibri"/>
              </a:rPr>
              <a:t>rences</a:t>
            </a:r>
            <a:r>
              <a:rPr sz="1700" spc="-15" dirty="0" smtClean="0">
                <a:latin typeface="Calibri"/>
                <a:cs typeface="Calibri"/>
              </a:rPr>
              <a:t> </a:t>
            </a:r>
            <a:r>
              <a:rPr sz="1700" spc="-370" dirty="0" smtClean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entre</a:t>
            </a:r>
            <a:r>
              <a:rPr sz="1700" spc="-5" dirty="0">
                <a:latin typeface="Calibri"/>
                <a:cs typeface="Calibri"/>
              </a:rPr>
              <a:t> la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fac</a:t>
            </a:r>
            <a:r>
              <a:rPr sz="1700" spc="-5" dirty="0">
                <a:latin typeface="Calibri"/>
                <a:cs typeface="Calibri"/>
              </a:rPr>
              <a:t> de </a:t>
            </a:r>
            <a:r>
              <a:rPr sz="1700" spc="-10" dirty="0">
                <a:latin typeface="Calibri"/>
                <a:cs typeface="Calibri"/>
              </a:rPr>
              <a:t>droit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50" dirty="0" err="1" smtClean="0">
                <a:latin typeface="Calibri"/>
                <a:cs typeface="Calibri"/>
              </a:rPr>
              <a:t>d’Aix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et celle de </a:t>
            </a:r>
            <a:r>
              <a:rPr sz="1700" spc="-10" dirty="0">
                <a:latin typeface="Calibri"/>
                <a:cs typeface="Calibri"/>
              </a:rPr>
              <a:t>Marseille!)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0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52420" y="394997"/>
            <a:ext cx="14732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1F497D"/>
                </a:solidFill>
                <a:latin typeface="Arial"/>
                <a:cs typeface="Arial"/>
              </a:rPr>
              <a:t>UNIVERSITÉ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18457" y="3419923"/>
            <a:ext cx="5889625" cy="497205"/>
            <a:chOff x="2918457" y="3419923"/>
            <a:chExt cx="5889625" cy="497205"/>
          </a:xfrm>
        </p:grpSpPr>
        <p:sp>
          <p:nvSpPr>
            <p:cNvPr id="5" name="object 5"/>
            <p:cNvSpPr/>
            <p:nvPr/>
          </p:nvSpPr>
          <p:spPr>
            <a:xfrm>
              <a:off x="7966075" y="3454969"/>
              <a:ext cx="837565" cy="426720"/>
            </a:xfrm>
            <a:custGeom>
              <a:avLst/>
              <a:gdLst/>
              <a:ahLst/>
              <a:cxnLst/>
              <a:rect l="l" t="t" r="r" b="b"/>
              <a:pathLst>
                <a:path w="837565" h="426720">
                  <a:moveTo>
                    <a:pt x="836999" y="426599"/>
                  </a:moveTo>
                  <a:lnTo>
                    <a:pt x="213299" y="426599"/>
                  </a:lnTo>
                  <a:lnTo>
                    <a:pt x="0" y="213299"/>
                  </a:lnTo>
                  <a:lnTo>
                    <a:pt x="213299" y="0"/>
                  </a:lnTo>
                  <a:lnTo>
                    <a:pt x="836999" y="0"/>
                  </a:lnTo>
                  <a:lnTo>
                    <a:pt x="836999" y="426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6075" y="3454969"/>
              <a:ext cx="837565" cy="426720"/>
            </a:xfrm>
            <a:custGeom>
              <a:avLst/>
              <a:gdLst/>
              <a:ahLst/>
              <a:cxnLst/>
              <a:rect l="l" t="t" r="r" b="b"/>
              <a:pathLst>
                <a:path w="837565" h="426720">
                  <a:moveTo>
                    <a:pt x="836999" y="426599"/>
                  </a:moveTo>
                  <a:lnTo>
                    <a:pt x="213299" y="426599"/>
                  </a:lnTo>
                  <a:lnTo>
                    <a:pt x="0" y="213299"/>
                  </a:lnTo>
                  <a:lnTo>
                    <a:pt x="213299" y="0"/>
                  </a:lnTo>
                  <a:lnTo>
                    <a:pt x="836999" y="0"/>
                  </a:lnTo>
                  <a:lnTo>
                    <a:pt x="836999" y="426599"/>
                  </a:lnTo>
                  <a:close/>
                </a:path>
              </a:pathLst>
            </a:custGeom>
            <a:ln w="952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23220" y="3424685"/>
              <a:ext cx="4286885" cy="487680"/>
            </a:xfrm>
            <a:custGeom>
              <a:avLst/>
              <a:gdLst/>
              <a:ahLst/>
              <a:cxnLst/>
              <a:rect l="l" t="t" r="r" b="b"/>
              <a:pathLst>
                <a:path w="4286884" h="487679">
                  <a:moveTo>
                    <a:pt x="4205497" y="487199"/>
                  </a:move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4205497" y="0"/>
                  </a:lnTo>
                  <a:lnTo>
                    <a:pt x="4250549" y="13642"/>
                  </a:lnTo>
                  <a:lnTo>
                    <a:pt x="4280518" y="50127"/>
                  </a:lnTo>
                  <a:lnTo>
                    <a:pt x="4286699" y="81201"/>
                  </a:lnTo>
                  <a:lnTo>
                    <a:pt x="4286699" y="405998"/>
                  </a:lnTo>
                  <a:lnTo>
                    <a:pt x="4280318" y="437605"/>
                  </a:lnTo>
                  <a:lnTo>
                    <a:pt x="4262916" y="463416"/>
                  </a:lnTo>
                  <a:lnTo>
                    <a:pt x="4237105" y="480818"/>
                  </a:lnTo>
                  <a:lnTo>
                    <a:pt x="4205497" y="4871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23220" y="3424685"/>
              <a:ext cx="4286885" cy="487680"/>
            </a:xfrm>
            <a:custGeom>
              <a:avLst/>
              <a:gdLst/>
              <a:ahLst/>
              <a:cxnLst/>
              <a:rect l="l" t="t" r="r" b="b"/>
              <a:pathLst>
                <a:path w="4286884" h="487679">
                  <a:moveTo>
                    <a:pt x="0" y="81201"/>
                  </a:move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4205497" y="0"/>
                  </a:lnTo>
                  <a:lnTo>
                    <a:pt x="4250549" y="13642"/>
                  </a:lnTo>
                  <a:lnTo>
                    <a:pt x="4280518" y="50127"/>
                  </a:lnTo>
                  <a:lnTo>
                    <a:pt x="4286699" y="81201"/>
                  </a:lnTo>
                  <a:lnTo>
                    <a:pt x="4286699" y="405998"/>
                  </a:lnTo>
                  <a:lnTo>
                    <a:pt x="4280318" y="437605"/>
                  </a:lnTo>
                  <a:lnTo>
                    <a:pt x="4262916" y="463416"/>
                  </a:lnTo>
                  <a:lnTo>
                    <a:pt x="4237105" y="480818"/>
                  </a:lnTo>
                  <a:lnTo>
                    <a:pt x="4205497" y="487199"/>
                  </a:ln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3025" y="63880"/>
            <a:ext cx="2195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1F497D"/>
                </a:solidFill>
                <a:latin typeface="Calibri"/>
                <a:cs typeface="Calibri"/>
              </a:rPr>
              <a:t>3</a:t>
            </a:r>
            <a:r>
              <a:rPr b="1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F497D"/>
                </a:solidFill>
                <a:latin typeface="Calibri"/>
                <a:cs typeface="Calibri"/>
              </a:rPr>
              <a:t>NIVEAUX</a:t>
            </a:r>
            <a:r>
              <a:rPr b="1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F497D"/>
                </a:solidFill>
                <a:latin typeface="Calibri"/>
                <a:cs typeface="Calibri"/>
              </a:rPr>
              <a:t>DE</a:t>
            </a:r>
            <a:r>
              <a:rPr b="1" spc="-2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F497D"/>
                </a:solidFill>
                <a:latin typeface="Calibri"/>
                <a:cs typeface="Calibri"/>
              </a:rPr>
              <a:t>SORTIES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5161" y="3969305"/>
            <a:ext cx="7150100" cy="497205"/>
            <a:chOff x="65161" y="3969305"/>
            <a:chExt cx="7150100" cy="497205"/>
          </a:xfrm>
        </p:grpSpPr>
        <p:sp>
          <p:nvSpPr>
            <p:cNvPr id="11" name="object 11"/>
            <p:cNvSpPr/>
            <p:nvPr/>
          </p:nvSpPr>
          <p:spPr>
            <a:xfrm>
              <a:off x="69923" y="3974067"/>
              <a:ext cx="7140575" cy="487680"/>
            </a:xfrm>
            <a:custGeom>
              <a:avLst/>
              <a:gdLst/>
              <a:ahLst/>
              <a:cxnLst/>
              <a:rect l="l" t="t" r="r" b="b"/>
              <a:pathLst>
                <a:path w="7140575" h="487679">
                  <a:moveTo>
                    <a:pt x="7058798" y="487199"/>
                  </a:move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7058798" y="0"/>
                  </a:lnTo>
                  <a:lnTo>
                    <a:pt x="7103849" y="13642"/>
                  </a:lnTo>
                  <a:lnTo>
                    <a:pt x="7133818" y="50127"/>
                  </a:lnTo>
                  <a:lnTo>
                    <a:pt x="7139999" y="81201"/>
                  </a:lnTo>
                  <a:lnTo>
                    <a:pt x="7139999" y="405998"/>
                  </a:lnTo>
                  <a:lnTo>
                    <a:pt x="7133618" y="437605"/>
                  </a:lnTo>
                  <a:lnTo>
                    <a:pt x="7116216" y="463416"/>
                  </a:lnTo>
                  <a:lnTo>
                    <a:pt x="7090405" y="480818"/>
                  </a:lnTo>
                  <a:lnTo>
                    <a:pt x="7058798" y="4871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923" y="3974067"/>
              <a:ext cx="7140575" cy="487680"/>
            </a:xfrm>
            <a:custGeom>
              <a:avLst/>
              <a:gdLst/>
              <a:ahLst/>
              <a:cxnLst/>
              <a:rect l="l" t="t" r="r" b="b"/>
              <a:pathLst>
                <a:path w="7140575" h="487679">
                  <a:moveTo>
                    <a:pt x="0" y="81201"/>
                  </a:move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7058798" y="0"/>
                  </a:lnTo>
                  <a:lnTo>
                    <a:pt x="7103849" y="13642"/>
                  </a:lnTo>
                  <a:lnTo>
                    <a:pt x="7133818" y="50127"/>
                  </a:lnTo>
                  <a:lnTo>
                    <a:pt x="7139999" y="81201"/>
                  </a:lnTo>
                  <a:lnTo>
                    <a:pt x="7139999" y="405998"/>
                  </a:lnTo>
                  <a:lnTo>
                    <a:pt x="7133618" y="437605"/>
                  </a:lnTo>
                  <a:lnTo>
                    <a:pt x="7116216" y="463416"/>
                  </a:lnTo>
                  <a:lnTo>
                    <a:pt x="7090405" y="480818"/>
                  </a:lnTo>
                  <a:lnTo>
                    <a:pt x="7058798" y="487199"/>
                  </a:ln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15539" y="4231193"/>
            <a:ext cx="11163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75" dirty="0">
                <a:latin typeface="Verdana"/>
                <a:cs typeface="Verdana"/>
              </a:rPr>
              <a:t>6</a:t>
            </a:r>
            <a:r>
              <a:rPr sz="1400" i="1" spc="-130" dirty="0">
                <a:latin typeface="Verdana"/>
                <a:cs typeface="Verdana"/>
              </a:rPr>
              <a:t>0</a:t>
            </a:r>
            <a:r>
              <a:rPr sz="1400" i="1" spc="-190" dirty="0">
                <a:latin typeface="Verdana"/>
                <a:cs typeface="Verdana"/>
              </a:rPr>
              <a:t> </a:t>
            </a:r>
            <a:r>
              <a:rPr sz="1400" i="1" spc="-185" dirty="0">
                <a:latin typeface="Verdana"/>
                <a:cs typeface="Verdana"/>
              </a:rPr>
              <a:t>Crédits</a:t>
            </a:r>
            <a:r>
              <a:rPr sz="1400" i="1" spc="-190" dirty="0">
                <a:latin typeface="Verdana"/>
                <a:cs typeface="Verdana"/>
              </a:rPr>
              <a:t> </a:t>
            </a:r>
            <a:r>
              <a:rPr sz="1400" i="1" spc="-220" dirty="0">
                <a:latin typeface="Verdana"/>
                <a:cs typeface="Verdana"/>
              </a:rPr>
              <a:t>ECTS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161" y="3419923"/>
            <a:ext cx="2795905" cy="497205"/>
            <a:chOff x="65161" y="3419923"/>
            <a:chExt cx="2795905" cy="497205"/>
          </a:xfrm>
        </p:grpSpPr>
        <p:sp>
          <p:nvSpPr>
            <p:cNvPr id="15" name="object 15"/>
            <p:cNvSpPr/>
            <p:nvPr/>
          </p:nvSpPr>
          <p:spPr>
            <a:xfrm>
              <a:off x="69923" y="3424685"/>
              <a:ext cx="2786380" cy="487680"/>
            </a:xfrm>
            <a:custGeom>
              <a:avLst/>
              <a:gdLst/>
              <a:ahLst/>
              <a:cxnLst/>
              <a:rect l="l" t="t" r="r" b="b"/>
              <a:pathLst>
                <a:path w="2786380" h="487679">
                  <a:moveTo>
                    <a:pt x="2704898" y="487199"/>
                  </a:move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2704898" y="0"/>
                  </a:lnTo>
                  <a:lnTo>
                    <a:pt x="2749949" y="13642"/>
                  </a:lnTo>
                  <a:lnTo>
                    <a:pt x="2779918" y="50127"/>
                  </a:lnTo>
                  <a:lnTo>
                    <a:pt x="2786099" y="81201"/>
                  </a:lnTo>
                  <a:lnTo>
                    <a:pt x="2786099" y="405998"/>
                  </a:lnTo>
                  <a:lnTo>
                    <a:pt x="2779718" y="437605"/>
                  </a:lnTo>
                  <a:lnTo>
                    <a:pt x="2762316" y="463416"/>
                  </a:lnTo>
                  <a:lnTo>
                    <a:pt x="2736505" y="480818"/>
                  </a:lnTo>
                  <a:lnTo>
                    <a:pt x="2704898" y="4871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923" y="3424685"/>
              <a:ext cx="2786380" cy="487680"/>
            </a:xfrm>
            <a:custGeom>
              <a:avLst/>
              <a:gdLst/>
              <a:ahLst/>
              <a:cxnLst/>
              <a:rect l="l" t="t" r="r" b="b"/>
              <a:pathLst>
                <a:path w="2786380" h="487679">
                  <a:moveTo>
                    <a:pt x="0" y="81201"/>
                  </a:move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2704898" y="0"/>
                  </a:lnTo>
                  <a:lnTo>
                    <a:pt x="2749949" y="13642"/>
                  </a:lnTo>
                  <a:lnTo>
                    <a:pt x="2779918" y="50127"/>
                  </a:lnTo>
                  <a:lnTo>
                    <a:pt x="2786099" y="81201"/>
                  </a:lnTo>
                  <a:lnTo>
                    <a:pt x="2786099" y="405998"/>
                  </a:lnTo>
                  <a:lnTo>
                    <a:pt x="2779718" y="437605"/>
                  </a:lnTo>
                  <a:lnTo>
                    <a:pt x="2762316" y="463416"/>
                  </a:lnTo>
                  <a:lnTo>
                    <a:pt x="2736505" y="480818"/>
                  </a:lnTo>
                  <a:lnTo>
                    <a:pt x="2704898" y="487199"/>
                  </a:ln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6731" y="3370216"/>
            <a:ext cx="2190750" cy="8826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12750" marR="5080" indent="412115">
              <a:lnSpc>
                <a:spcPct val="100699"/>
              </a:lnSpc>
              <a:spcBef>
                <a:spcPts val="85"/>
              </a:spcBef>
            </a:pPr>
            <a:r>
              <a:rPr sz="1800" b="1" spc="-5" dirty="0">
                <a:latin typeface="Calibri"/>
                <a:cs typeface="Calibri"/>
              </a:rPr>
              <a:t>LICENCE </a:t>
            </a:r>
            <a:r>
              <a:rPr sz="1800" b="1" dirty="0">
                <a:latin typeface="Calibri"/>
                <a:cs typeface="Calibri"/>
              </a:rPr>
              <a:t>3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SSIONNELLE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alibri"/>
                <a:cs typeface="Calibri"/>
              </a:rPr>
              <a:t>LICENCE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12748" y="3697241"/>
            <a:ext cx="11163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75" dirty="0">
                <a:latin typeface="Verdana"/>
                <a:cs typeface="Verdana"/>
              </a:rPr>
              <a:t>6</a:t>
            </a:r>
            <a:r>
              <a:rPr sz="1400" i="1" spc="-130" dirty="0">
                <a:latin typeface="Verdana"/>
                <a:cs typeface="Verdana"/>
              </a:rPr>
              <a:t>0</a:t>
            </a:r>
            <a:r>
              <a:rPr sz="1400" i="1" spc="-190" dirty="0">
                <a:latin typeface="Verdana"/>
                <a:cs typeface="Verdana"/>
              </a:rPr>
              <a:t> </a:t>
            </a:r>
            <a:r>
              <a:rPr sz="1400" i="1" spc="-185" dirty="0">
                <a:latin typeface="Verdana"/>
                <a:cs typeface="Verdana"/>
              </a:rPr>
              <a:t>Crédits</a:t>
            </a:r>
            <a:r>
              <a:rPr sz="1400" i="1" spc="-190" dirty="0">
                <a:latin typeface="Verdana"/>
                <a:cs typeface="Verdana"/>
              </a:rPr>
              <a:t> </a:t>
            </a:r>
            <a:r>
              <a:rPr sz="1400" i="1" spc="-220" dirty="0">
                <a:latin typeface="Verdana"/>
                <a:cs typeface="Verdana"/>
              </a:rPr>
              <a:t>ECTS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18457" y="2321158"/>
            <a:ext cx="4296410" cy="497205"/>
            <a:chOff x="2918457" y="2321158"/>
            <a:chExt cx="4296410" cy="497205"/>
          </a:xfrm>
        </p:grpSpPr>
        <p:sp>
          <p:nvSpPr>
            <p:cNvPr id="20" name="object 20"/>
            <p:cNvSpPr/>
            <p:nvPr/>
          </p:nvSpPr>
          <p:spPr>
            <a:xfrm>
              <a:off x="2923220" y="2325921"/>
              <a:ext cx="4286885" cy="487680"/>
            </a:xfrm>
            <a:custGeom>
              <a:avLst/>
              <a:gdLst/>
              <a:ahLst/>
              <a:cxnLst/>
              <a:rect l="l" t="t" r="r" b="b"/>
              <a:pathLst>
                <a:path w="4286884" h="487680">
                  <a:moveTo>
                    <a:pt x="4205497" y="487199"/>
                  </a:move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4205497" y="0"/>
                  </a:lnTo>
                  <a:lnTo>
                    <a:pt x="4250549" y="13642"/>
                  </a:lnTo>
                  <a:lnTo>
                    <a:pt x="4280518" y="50127"/>
                  </a:lnTo>
                  <a:lnTo>
                    <a:pt x="4286699" y="81201"/>
                  </a:lnTo>
                  <a:lnTo>
                    <a:pt x="4286699" y="405998"/>
                  </a:lnTo>
                  <a:lnTo>
                    <a:pt x="4280318" y="437605"/>
                  </a:lnTo>
                  <a:lnTo>
                    <a:pt x="4262916" y="463416"/>
                  </a:lnTo>
                  <a:lnTo>
                    <a:pt x="4237105" y="480818"/>
                  </a:lnTo>
                  <a:lnTo>
                    <a:pt x="4205497" y="4871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3220" y="2325921"/>
              <a:ext cx="4286885" cy="487680"/>
            </a:xfrm>
            <a:custGeom>
              <a:avLst/>
              <a:gdLst/>
              <a:ahLst/>
              <a:cxnLst/>
              <a:rect l="l" t="t" r="r" b="b"/>
              <a:pathLst>
                <a:path w="4286884" h="487680">
                  <a:moveTo>
                    <a:pt x="0" y="81201"/>
                  </a:move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4205497" y="0"/>
                  </a:lnTo>
                  <a:lnTo>
                    <a:pt x="4250549" y="13642"/>
                  </a:lnTo>
                  <a:lnTo>
                    <a:pt x="4280518" y="50127"/>
                  </a:lnTo>
                  <a:lnTo>
                    <a:pt x="4286699" y="81201"/>
                  </a:lnTo>
                  <a:lnTo>
                    <a:pt x="4286699" y="405998"/>
                  </a:lnTo>
                  <a:lnTo>
                    <a:pt x="4280318" y="437605"/>
                  </a:lnTo>
                  <a:lnTo>
                    <a:pt x="4262916" y="463416"/>
                  </a:lnTo>
                  <a:lnTo>
                    <a:pt x="4237105" y="480818"/>
                  </a:lnTo>
                  <a:lnTo>
                    <a:pt x="4205497" y="487199"/>
                  </a:ln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48801" y="2304789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MASTER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20028" y="2583046"/>
            <a:ext cx="1212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PROFESSIONNEL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95689" y="2583046"/>
            <a:ext cx="886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RECHERCHE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56254" y="1771776"/>
            <a:ext cx="2159000" cy="497205"/>
            <a:chOff x="5056254" y="1771776"/>
            <a:chExt cx="2159000" cy="497205"/>
          </a:xfrm>
        </p:grpSpPr>
        <p:sp>
          <p:nvSpPr>
            <p:cNvPr id="26" name="object 26"/>
            <p:cNvSpPr/>
            <p:nvPr/>
          </p:nvSpPr>
          <p:spPr>
            <a:xfrm>
              <a:off x="5061017" y="1776539"/>
              <a:ext cx="2149475" cy="487680"/>
            </a:xfrm>
            <a:custGeom>
              <a:avLst/>
              <a:gdLst/>
              <a:ahLst/>
              <a:cxnLst/>
              <a:rect l="l" t="t" r="r" b="b"/>
              <a:pathLst>
                <a:path w="2149475" h="487680">
                  <a:moveTo>
                    <a:pt x="2067698" y="487199"/>
                  </a:move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2067698" y="0"/>
                  </a:lnTo>
                  <a:lnTo>
                    <a:pt x="2112748" y="13642"/>
                  </a:lnTo>
                  <a:lnTo>
                    <a:pt x="2142718" y="50127"/>
                  </a:lnTo>
                  <a:lnTo>
                    <a:pt x="2148900" y="81201"/>
                  </a:lnTo>
                  <a:lnTo>
                    <a:pt x="2148900" y="405998"/>
                  </a:lnTo>
                  <a:lnTo>
                    <a:pt x="2142518" y="437605"/>
                  </a:lnTo>
                  <a:lnTo>
                    <a:pt x="2125116" y="463416"/>
                  </a:lnTo>
                  <a:lnTo>
                    <a:pt x="2099305" y="480818"/>
                  </a:lnTo>
                  <a:lnTo>
                    <a:pt x="2067698" y="4871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1017" y="1776539"/>
              <a:ext cx="2149475" cy="487680"/>
            </a:xfrm>
            <a:custGeom>
              <a:avLst/>
              <a:gdLst/>
              <a:ahLst/>
              <a:cxnLst/>
              <a:rect l="l" t="t" r="r" b="b"/>
              <a:pathLst>
                <a:path w="2149475" h="487680">
                  <a:moveTo>
                    <a:pt x="0" y="81201"/>
                  </a:move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2067698" y="0"/>
                  </a:lnTo>
                  <a:lnTo>
                    <a:pt x="2112748" y="13642"/>
                  </a:lnTo>
                  <a:lnTo>
                    <a:pt x="2142718" y="50127"/>
                  </a:lnTo>
                  <a:lnTo>
                    <a:pt x="2148900" y="81201"/>
                  </a:lnTo>
                  <a:lnTo>
                    <a:pt x="2148900" y="405998"/>
                  </a:lnTo>
                  <a:lnTo>
                    <a:pt x="2142518" y="437605"/>
                  </a:lnTo>
                  <a:lnTo>
                    <a:pt x="2125116" y="463416"/>
                  </a:lnTo>
                  <a:lnTo>
                    <a:pt x="2099305" y="480818"/>
                  </a:lnTo>
                  <a:lnTo>
                    <a:pt x="2067698" y="487199"/>
                  </a:ln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056254" y="673012"/>
            <a:ext cx="2159000" cy="497205"/>
            <a:chOff x="5056254" y="673012"/>
            <a:chExt cx="2159000" cy="497205"/>
          </a:xfrm>
        </p:grpSpPr>
        <p:sp>
          <p:nvSpPr>
            <p:cNvPr id="29" name="object 29"/>
            <p:cNvSpPr/>
            <p:nvPr/>
          </p:nvSpPr>
          <p:spPr>
            <a:xfrm>
              <a:off x="5061017" y="677775"/>
              <a:ext cx="2149475" cy="487680"/>
            </a:xfrm>
            <a:custGeom>
              <a:avLst/>
              <a:gdLst/>
              <a:ahLst/>
              <a:cxnLst/>
              <a:rect l="l" t="t" r="r" b="b"/>
              <a:pathLst>
                <a:path w="2149475" h="487680">
                  <a:moveTo>
                    <a:pt x="2067698" y="487200"/>
                  </a:moveTo>
                  <a:lnTo>
                    <a:pt x="81201" y="487200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2067698" y="0"/>
                  </a:lnTo>
                  <a:lnTo>
                    <a:pt x="2112748" y="13642"/>
                  </a:lnTo>
                  <a:lnTo>
                    <a:pt x="2142718" y="50127"/>
                  </a:lnTo>
                  <a:lnTo>
                    <a:pt x="2148900" y="81201"/>
                  </a:lnTo>
                  <a:lnTo>
                    <a:pt x="2148900" y="405998"/>
                  </a:lnTo>
                  <a:lnTo>
                    <a:pt x="2142518" y="437605"/>
                  </a:lnTo>
                  <a:lnTo>
                    <a:pt x="2125116" y="463416"/>
                  </a:lnTo>
                  <a:lnTo>
                    <a:pt x="2099305" y="480818"/>
                  </a:lnTo>
                  <a:lnTo>
                    <a:pt x="2067698" y="48720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61017" y="677775"/>
              <a:ext cx="2149475" cy="487680"/>
            </a:xfrm>
            <a:custGeom>
              <a:avLst/>
              <a:gdLst/>
              <a:ahLst/>
              <a:cxnLst/>
              <a:rect l="l" t="t" r="r" b="b"/>
              <a:pathLst>
                <a:path w="2149475" h="487680">
                  <a:moveTo>
                    <a:pt x="0" y="81201"/>
                  </a:move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2067698" y="0"/>
                  </a:lnTo>
                  <a:lnTo>
                    <a:pt x="2112748" y="13642"/>
                  </a:lnTo>
                  <a:lnTo>
                    <a:pt x="2142718" y="50127"/>
                  </a:lnTo>
                  <a:lnTo>
                    <a:pt x="2148900" y="81201"/>
                  </a:lnTo>
                  <a:lnTo>
                    <a:pt x="2148900" y="405998"/>
                  </a:lnTo>
                  <a:lnTo>
                    <a:pt x="2142518" y="437605"/>
                  </a:lnTo>
                  <a:lnTo>
                    <a:pt x="2125116" y="463416"/>
                  </a:lnTo>
                  <a:lnTo>
                    <a:pt x="2099305" y="480818"/>
                  </a:lnTo>
                  <a:lnTo>
                    <a:pt x="2067698" y="487200"/>
                  </a:lnTo>
                  <a:lnTo>
                    <a:pt x="81201" y="487200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600269" y="761418"/>
            <a:ext cx="1069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DOCTORAT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056254" y="1222394"/>
            <a:ext cx="2159000" cy="497205"/>
            <a:chOff x="5056254" y="1222394"/>
            <a:chExt cx="2159000" cy="497205"/>
          </a:xfrm>
        </p:grpSpPr>
        <p:sp>
          <p:nvSpPr>
            <p:cNvPr id="33" name="object 33"/>
            <p:cNvSpPr/>
            <p:nvPr/>
          </p:nvSpPr>
          <p:spPr>
            <a:xfrm>
              <a:off x="5061017" y="1227157"/>
              <a:ext cx="2149475" cy="487680"/>
            </a:xfrm>
            <a:custGeom>
              <a:avLst/>
              <a:gdLst/>
              <a:ahLst/>
              <a:cxnLst/>
              <a:rect l="l" t="t" r="r" b="b"/>
              <a:pathLst>
                <a:path w="2149475" h="487680">
                  <a:moveTo>
                    <a:pt x="2067698" y="487200"/>
                  </a:moveTo>
                  <a:lnTo>
                    <a:pt x="81201" y="487200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2067698" y="0"/>
                  </a:lnTo>
                  <a:lnTo>
                    <a:pt x="2112748" y="13642"/>
                  </a:lnTo>
                  <a:lnTo>
                    <a:pt x="2142718" y="50127"/>
                  </a:lnTo>
                  <a:lnTo>
                    <a:pt x="2148900" y="81201"/>
                  </a:lnTo>
                  <a:lnTo>
                    <a:pt x="2148900" y="405998"/>
                  </a:lnTo>
                  <a:lnTo>
                    <a:pt x="2142518" y="437605"/>
                  </a:lnTo>
                  <a:lnTo>
                    <a:pt x="2125116" y="463416"/>
                  </a:lnTo>
                  <a:lnTo>
                    <a:pt x="2099305" y="480818"/>
                  </a:lnTo>
                  <a:lnTo>
                    <a:pt x="2067698" y="48720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61017" y="1227157"/>
              <a:ext cx="2149475" cy="487680"/>
            </a:xfrm>
            <a:custGeom>
              <a:avLst/>
              <a:gdLst/>
              <a:ahLst/>
              <a:cxnLst/>
              <a:rect l="l" t="t" r="r" b="b"/>
              <a:pathLst>
                <a:path w="2149475" h="487680">
                  <a:moveTo>
                    <a:pt x="0" y="81201"/>
                  </a:move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2067698" y="0"/>
                  </a:lnTo>
                  <a:lnTo>
                    <a:pt x="2112748" y="13642"/>
                  </a:lnTo>
                  <a:lnTo>
                    <a:pt x="2142718" y="50127"/>
                  </a:lnTo>
                  <a:lnTo>
                    <a:pt x="2148900" y="81201"/>
                  </a:lnTo>
                  <a:lnTo>
                    <a:pt x="2148900" y="405998"/>
                  </a:lnTo>
                  <a:lnTo>
                    <a:pt x="2142518" y="437605"/>
                  </a:lnTo>
                  <a:lnTo>
                    <a:pt x="2125116" y="463416"/>
                  </a:lnTo>
                  <a:lnTo>
                    <a:pt x="2099305" y="480818"/>
                  </a:lnTo>
                  <a:lnTo>
                    <a:pt x="2067698" y="487200"/>
                  </a:lnTo>
                  <a:lnTo>
                    <a:pt x="81201" y="487200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918457" y="2870541"/>
            <a:ext cx="4296410" cy="497205"/>
            <a:chOff x="2918457" y="2870541"/>
            <a:chExt cx="4296410" cy="497205"/>
          </a:xfrm>
        </p:grpSpPr>
        <p:sp>
          <p:nvSpPr>
            <p:cNvPr id="36" name="object 36"/>
            <p:cNvSpPr/>
            <p:nvPr/>
          </p:nvSpPr>
          <p:spPr>
            <a:xfrm>
              <a:off x="2923220" y="2875303"/>
              <a:ext cx="4286885" cy="487680"/>
            </a:xfrm>
            <a:custGeom>
              <a:avLst/>
              <a:gdLst/>
              <a:ahLst/>
              <a:cxnLst/>
              <a:rect l="l" t="t" r="r" b="b"/>
              <a:pathLst>
                <a:path w="4286884" h="487679">
                  <a:moveTo>
                    <a:pt x="4205497" y="487199"/>
                  </a:move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4205497" y="0"/>
                  </a:lnTo>
                  <a:lnTo>
                    <a:pt x="4250549" y="13642"/>
                  </a:lnTo>
                  <a:lnTo>
                    <a:pt x="4280518" y="50127"/>
                  </a:lnTo>
                  <a:lnTo>
                    <a:pt x="4286699" y="81201"/>
                  </a:lnTo>
                  <a:lnTo>
                    <a:pt x="4286699" y="405998"/>
                  </a:lnTo>
                  <a:lnTo>
                    <a:pt x="4280318" y="437605"/>
                  </a:lnTo>
                  <a:lnTo>
                    <a:pt x="4262916" y="463416"/>
                  </a:lnTo>
                  <a:lnTo>
                    <a:pt x="4237105" y="480818"/>
                  </a:lnTo>
                  <a:lnTo>
                    <a:pt x="4205497" y="4871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23220" y="2875303"/>
              <a:ext cx="4286885" cy="487680"/>
            </a:xfrm>
            <a:custGeom>
              <a:avLst/>
              <a:gdLst/>
              <a:ahLst/>
              <a:cxnLst/>
              <a:rect l="l" t="t" r="r" b="b"/>
              <a:pathLst>
                <a:path w="4286884" h="487679">
                  <a:moveTo>
                    <a:pt x="0" y="81201"/>
                  </a:move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4205497" y="0"/>
                  </a:lnTo>
                  <a:lnTo>
                    <a:pt x="4250549" y="13642"/>
                  </a:lnTo>
                  <a:lnTo>
                    <a:pt x="4280518" y="50127"/>
                  </a:lnTo>
                  <a:lnTo>
                    <a:pt x="4286699" y="81201"/>
                  </a:lnTo>
                  <a:lnTo>
                    <a:pt x="4286699" y="405998"/>
                  </a:lnTo>
                  <a:lnTo>
                    <a:pt x="4280318" y="437605"/>
                  </a:lnTo>
                  <a:lnTo>
                    <a:pt x="4262916" y="463416"/>
                  </a:lnTo>
                  <a:lnTo>
                    <a:pt x="4237105" y="480818"/>
                  </a:lnTo>
                  <a:lnTo>
                    <a:pt x="4205497" y="487199"/>
                  </a:ln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648801" y="2854172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MASTER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20028" y="3113430"/>
            <a:ext cx="1212850" cy="83311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spc="-10" dirty="0">
                <a:latin typeface="Calibri"/>
                <a:cs typeface="Calibri"/>
              </a:rPr>
              <a:t>PROFESSIONNEL</a:t>
            </a:r>
            <a:endParaRPr sz="1400">
              <a:latin typeface="Calibri"/>
              <a:cs typeface="Calibri"/>
            </a:endParaRPr>
          </a:p>
          <a:p>
            <a:pPr marL="12700" marR="197485">
              <a:lnSpc>
                <a:spcPct val="100699"/>
              </a:lnSpc>
              <a:spcBef>
                <a:spcPts val="175"/>
              </a:spcBef>
            </a:pPr>
            <a:r>
              <a:rPr sz="1800" b="1" spc="-5" dirty="0">
                <a:latin typeface="Calibri"/>
                <a:cs typeface="Calibri"/>
              </a:rPr>
              <a:t>LICENCE </a:t>
            </a:r>
            <a:r>
              <a:rPr sz="1800" b="1" dirty="0">
                <a:latin typeface="Calibri"/>
                <a:cs typeface="Calibri"/>
              </a:rPr>
              <a:t>3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GÉNÉRALE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95689" y="3132429"/>
            <a:ext cx="886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RECHERCHE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5161" y="4518686"/>
            <a:ext cx="7150100" cy="497205"/>
            <a:chOff x="65161" y="4518686"/>
            <a:chExt cx="7150100" cy="497205"/>
          </a:xfrm>
        </p:grpSpPr>
        <p:sp>
          <p:nvSpPr>
            <p:cNvPr id="42" name="object 42"/>
            <p:cNvSpPr/>
            <p:nvPr/>
          </p:nvSpPr>
          <p:spPr>
            <a:xfrm>
              <a:off x="69923" y="4523449"/>
              <a:ext cx="7140575" cy="487680"/>
            </a:xfrm>
            <a:custGeom>
              <a:avLst/>
              <a:gdLst/>
              <a:ahLst/>
              <a:cxnLst/>
              <a:rect l="l" t="t" r="r" b="b"/>
              <a:pathLst>
                <a:path w="7140575" h="487679">
                  <a:moveTo>
                    <a:pt x="7058798" y="487199"/>
                  </a:move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7058798" y="0"/>
                  </a:lnTo>
                  <a:lnTo>
                    <a:pt x="7103849" y="13643"/>
                  </a:lnTo>
                  <a:lnTo>
                    <a:pt x="7133818" y="50127"/>
                  </a:lnTo>
                  <a:lnTo>
                    <a:pt x="7139999" y="81201"/>
                  </a:lnTo>
                  <a:lnTo>
                    <a:pt x="7139999" y="405998"/>
                  </a:lnTo>
                  <a:lnTo>
                    <a:pt x="7133618" y="437605"/>
                  </a:lnTo>
                  <a:lnTo>
                    <a:pt x="7116216" y="463416"/>
                  </a:lnTo>
                  <a:lnTo>
                    <a:pt x="7090405" y="480818"/>
                  </a:lnTo>
                  <a:lnTo>
                    <a:pt x="7058798" y="4871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923" y="4523449"/>
              <a:ext cx="7140575" cy="487680"/>
            </a:xfrm>
            <a:custGeom>
              <a:avLst/>
              <a:gdLst/>
              <a:ahLst/>
              <a:cxnLst/>
              <a:rect l="l" t="t" r="r" b="b"/>
              <a:pathLst>
                <a:path w="7140575" h="487679">
                  <a:moveTo>
                    <a:pt x="0" y="81201"/>
                  </a:moveTo>
                  <a:lnTo>
                    <a:pt x="6381" y="49594"/>
                  </a:lnTo>
                  <a:lnTo>
                    <a:pt x="23783" y="23783"/>
                  </a:lnTo>
                  <a:lnTo>
                    <a:pt x="49594" y="6381"/>
                  </a:lnTo>
                  <a:lnTo>
                    <a:pt x="81201" y="0"/>
                  </a:lnTo>
                  <a:lnTo>
                    <a:pt x="7058798" y="0"/>
                  </a:lnTo>
                  <a:lnTo>
                    <a:pt x="7103849" y="13643"/>
                  </a:lnTo>
                  <a:lnTo>
                    <a:pt x="7133818" y="50127"/>
                  </a:lnTo>
                  <a:lnTo>
                    <a:pt x="7139999" y="81201"/>
                  </a:lnTo>
                  <a:lnTo>
                    <a:pt x="7139999" y="405998"/>
                  </a:lnTo>
                  <a:lnTo>
                    <a:pt x="7133618" y="437605"/>
                  </a:lnTo>
                  <a:lnTo>
                    <a:pt x="7116216" y="463416"/>
                  </a:lnTo>
                  <a:lnTo>
                    <a:pt x="7090405" y="480818"/>
                  </a:lnTo>
                  <a:lnTo>
                    <a:pt x="7058798" y="487199"/>
                  </a:lnTo>
                  <a:lnTo>
                    <a:pt x="81201" y="487199"/>
                  </a:lnTo>
                  <a:lnTo>
                    <a:pt x="49594" y="480818"/>
                  </a:lnTo>
                  <a:lnTo>
                    <a:pt x="23783" y="463416"/>
                  </a:lnTo>
                  <a:lnTo>
                    <a:pt x="6381" y="437605"/>
                  </a:lnTo>
                  <a:lnTo>
                    <a:pt x="0" y="405998"/>
                  </a:lnTo>
                  <a:lnTo>
                    <a:pt x="0" y="812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66731" y="4502318"/>
            <a:ext cx="96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LICENCE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15539" y="4780575"/>
            <a:ext cx="11163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75" dirty="0">
                <a:latin typeface="Verdana"/>
                <a:cs typeface="Verdana"/>
              </a:rPr>
              <a:t>6</a:t>
            </a:r>
            <a:r>
              <a:rPr sz="1400" i="1" spc="-130" dirty="0">
                <a:latin typeface="Verdana"/>
                <a:cs typeface="Verdana"/>
              </a:rPr>
              <a:t>0</a:t>
            </a:r>
            <a:r>
              <a:rPr sz="1400" i="1" spc="-190" dirty="0">
                <a:latin typeface="Verdana"/>
                <a:cs typeface="Verdana"/>
              </a:rPr>
              <a:t> </a:t>
            </a:r>
            <a:r>
              <a:rPr sz="1400" i="1" spc="-185" dirty="0">
                <a:latin typeface="Verdana"/>
                <a:cs typeface="Verdana"/>
              </a:rPr>
              <a:t>Crédits</a:t>
            </a:r>
            <a:r>
              <a:rPr sz="1400" i="1" spc="-190" dirty="0">
                <a:latin typeface="Verdana"/>
                <a:cs typeface="Verdana"/>
              </a:rPr>
              <a:t> </a:t>
            </a:r>
            <a:r>
              <a:rPr sz="1400" i="1" spc="-220" dirty="0">
                <a:latin typeface="Verdana"/>
                <a:cs typeface="Verdana"/>
              </a:rPr>
              <a:t>ECTS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357862" y="3064299"/>
            <a:ext cx="210820" cy="303530"/>
            <a:chOff x="1357862" y="3064299"/>
            <a:chExt cx="210820" cy="303530"/>
          </a:xfrm>
        </p:grpSpPr>
        <p:sp>
          <p:nvSpPr>
            <p:cNvPr id="47" name="object 47"/>
            <p:cNvSpPr/>
            <p:nvPr/>
          </p:nvSpPr>
          <p:spPr>
            <a:xfrm>
              <a:off x="1362624" y="3069062"/>
              <a:ext cx="201295" cy="294005"/>
            </a:xfrm>
            <a:custGeom>
              <a:avLst/>
              <a:gdLst/>
              <a:ahLst/>
              <a:cxnLst/>
              <a:rect l="l" t="t" r="r" b="b"/>
              <a:pathLst>
                <a:path w="201294" h="294004">
                  <a:moveTo>
                    <a:pt x="150524" y="293399"/>
                  </a:moveTo>
                  <a:lnTo>
                    <a:pt x="100349" y="243224"/>
                  </a:lnTo>
                  <a:lnTo>
                    <a:pt x="50174" y="293399"/>
                  </a:lnTo>
                  <a:lnTo>
                    <a:pt x="50174" y="100349"/>
                  </a:lnTo>
                  <a:lnTo>
                    <a:pt x="0" y="100349"/>
                  </a:lnTo>
                  <a:lnTo>
                    <a:pt x="100349" y="0"/>
                  </a:lnTo>
                  <a:lnTo>
                    <a:pt x="200699" y="100349"/>
                  </a:lnTo>
                  <a:lnTo>
                    <a:pt x="150524" y="100349"/>
                  </a:lnTo>
                  <a:lnTo>
                    <a:pt x="150524" y="2933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62624" y="3069062"/>
              <a:ext cx="201295" cy="294005"/>
            </a:xfrm>
            <a:custGeom>
              <a:avLst/>
              <a:gdLst/>
              <a:ahLst/>
              <a:cxnLst/>
              <a:rect l="l" t="t" r="r" b="b"/>
              <a:pathLst>
                <a:path w="201294" h="294004">
                  <a:moveTo>
                    <a:pt x="50174" y="293399"/>
                  </a:moveTo>
                  <a:lnTo>
                    <a:pt x="50174" y="100349"/>
                  </a:lnTo>
                  <a:lnTo>
                    <a:pt x="0" y="100349"/>
                  </a:lnTo>
                  <a:lnTo>
                    <a:pt x="100349" y="0"/>
                  </a:lnTo>
                  <a:lnTo>
                    <a:pt x="200699" y="100349"/>
                  </a:lnTo>
                  <a:lnTo>
                    <a:pt x="150524" y="100349"/>
                  </a:lnTo>
                  <a:lnTo>
                    <a:pt x="150524" y="293399"/>
                  </a:lnTo>
                  <a:lnTo>
                    <a:pt x="100349" y="243224"/>
                  </a:lnTo>
                  <a:lnTo>
                    <a:pt x="50174" y="293399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534812" y="1932300"/>
            <a:ext cx="210820" cy="303530"/>
            <a:chOff x="3534812" y="1932300"/>
            <a:chExt cx="210820" cy="303530"/>
          </a:xfrm>
        </p:grpSpPr>
        <p:sp>
          <p:nvSpPr>
            <p:cNvPr id="50" name="object 50"/>
            <p:cNvSpPr/>
            <p:nvPr/>
          </p:nvSpPr>
          <p:spPr>
            <a:xfrm>
              <a:off x="3539575" y="1937062"/>
              <a:ext cx="201295" cy="294005"/>
            </a:xfrm>
            <a:custGeom>
              <a:avLst/>
              <a:gdLst/>
              <a:ahLst/>
              <a:cxnLst/>
              <a:rect l="l" t="t" r="r" b="b"/>
              <a:pathLst>
                <a:path w="201295" h="294005">
                  <a:moveTo>
                    <a:pt x="150524" y="293399"/>
                  </a:moveTo>
                  <a:lnTo>
                    <a:pt x="100349" y="243224"/>
                  </a:lnTo>
                  <a:lnTo>
                    <a:pt x="50174" y="293399"/>
                  </a:lnTo>
                  <a:lnTo>
                    <a:pt x="50174" y="100349"/>
                  </a:lnTo>
                  <a:lnTo>
                    <a:pt x="0" y="100349"/>
                  </a:lnTo>
                  <a:lnTo>
                    <a:pt x="100349" y="0"/>
                  </a:lnTo>
                  <a:lnTo>
                    <a:pt x="200699" y="100349"/>
                  </a:lnTo>
                  <a:lnTo>
                    <a:pt x="150524" y="100349"/>
                  </a:lnTo>
                  <a:lnTo>
                    <a:pt x="150524" y="2933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39575" y="1937062"/>
              <a:ext cx="201295" cy="294005"/>
            </a:xfrm>
            <a:custGeom>
              <a:avLst/>
              <a:gdLst/>
              <a:ahLst/>
              <a:cxnLst/>
              <a:rect l="l" t="t" r="r" b="b"/>
              <a:pathLst>
                <a:path w="201295" h="294005">
                  <a:moveTo>
                    <a:pt x="50174" y="293399"/>
                  </a:moveTo>
                  <a:lnTo>
                    <a:pt x="50174" y="100349"/>
                  </a:lnTo>
                  <a:lnTo>
                    <a:pt x="0" y="100349"/>
                  </a:lnTo>
                  <a:lnTo>
                    <a:pt x="100349" y="0"/>
                  </a:lnTo>
                  <a:lnTo>
                    <a:pt x="200699" y="100349"/>
                  </a:lnTo>
                  <a:lnTo>
                    <a:pt x="150524" y="100349"/>
                  </a:lnTo>
                  <a:lnTo>
                    <a:pt x="150524" y="293399"/>
                  </a:lnTo>
                  <a:lnTo>
                    <a:pt x="100349" y="243224"/>
                  </a:lnTo>
                  <a:lnTo>
                    <a:pt x="50174" y="293399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623587" y="2708712"/>
            <a:ext cx="1769110" cy="303530"/>
            <a:chOff x="623587" y="2708712"/>
            <a:chExt cx="1769110" cy="303530"/>
          </a:xfrm>
        </p:grpSpPr>
        <p:sp>
          <p:nvSpPr>
            <p:cNvPr id="53" name="object 53"/>
            <p:cNvSpPr/>
            <p:nvPr/>
          </p:nvSpPr>
          <p:spPr>
            <a:xfrm>
              <a:off x="628350" y="2713475"/>
              <a:ext cx="1759585" cy="294005"/>
            </a:xfrm>
            <a:custGeom>
              <a:avLst/>
              <a:gdLst/>
              <a:ahLst/>
              <a:cxnLst/>
              <a:rect l="l" t="t" r="r" b="b"/>
              <a:pathLst>
                <a:path w="1759585" h="294005">
                  <a:moveTo>
                    <a:pt x="1686149" y="293399"/>
                  </a:moveTo>
                  <a:lnTo>
                    <a:pt x="73349" y="293399"/>
                  </a:lnTo>
                  <a:lnTo>
                    <a:pt x="0" y="146699"/>
                  </a:lnTo>
                  <a:lnTo>
                    <a:pt x="73349" y="0"/>
                  </a:lnTo>
                  <a:lnTo>
                    <a:pt x="1686149" y="0"/>
                  </a:lnTo>
                  <a:lnTo>
                    <a:pt x="1759499" y="146699"/>
                  </a:lnTo>
                  <a:lnTo>
                    <a:pt x="1686149" y="2933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8350" y="2713475"/>
              <a:ext cx="1759585" cy="294005"/>
            </a:xfrm>
            <a:custGeom>
              <a:avLst/>
              <a:gdLst/>
              <a:ahLst/>
              <a:cxnLst/>
              <a:rect l="l" t="t" r="r" b="b"/>
              <a:pathLst>
                <a:path w="1759585" h="294005">
                  <a:moveTo>
                    <a:pt x="0" y="146699"/>
                  </a:moveTo>
                  <a:lnTo>
                    <a:pt x="73349" y="0"/>
                  </a:lnTo>
                  <a:lnTo>
                    <a:pt x="1686149" y="0"/>
                  </a:lnTo>
                  <a:lnTo>
                    <a:pt x="1759499" y="146699"/>
                  </a:lnTo>
                  <a:lnTo>
                    <a:pt x="1686149" y="293399"/>
                  </a:lnTo>
                  <a:lnTo>
                    <a:pt x="73349" y="293399"/>
                  </a:lnTo>
                  <a:lnTo>
                    <a:pt x="0" y="146699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205009" y="703152"/>
            <a:ext cx="1603375" cy="436880"/>
            <a:chOff x="7205009" y="703152"/>
            <a:chExt cx="1603375" cy="436880"/>
          </a:xfrm>
        </p:grpSpPr>
        <p:sp>
          <p:nvSpPr>
            <p:cNvPr id="56" name="object 56"/>
            <p:cNvSpPr/>
            <p:nvPr/>
          </p:nvSpPr>
          <p:spPr>
            <a:xfrm>
              <a:off x="7966072" y="707914"/>
              <a:ext cx="837565" cy="427355"/>
            </a:xfrm>
            <a:custGeom>
              <a:avLst/>
              <a:gdLst/>
              <a:ahLst/>
              <a:cxnLst/>
              <a:rect l="l" t="t" r="r" b="b"/>
              <a:pathLst>
                <a:path w="837565" h="427355">
                  <a:moveTo>
                    <a:pt x="213149" y="426747"/>
                  </a:moveTo>
                  <a:lnTo>
                    <a:pt x="0" y="213749"/>
                  </a:lnTo>
                  <a:lnTo>
                    <a:pt x="213149" y="447"/>
                  </a:lnTo>
                  <a:lnTo>
                    <a:pt x="836999" y="0"/>
                  </a:lnTo>
                  <a:lnTo>
                    <a:pt x="836999" y="426299"/>
                  </a:lnTo>
                  <a:lnTo>
                    <a:pt x="213149" y="426747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66072" y="707914"/>
              <a:ext cx="837565" cy="427355"/>
            </a:xfrm>
            <a:custGeom>
              <a:avLst/>
              <a:gdLst/>
              <a:ahLst/>
              <a:cxnLst/>
              <a:rect l="l" t="t" r="r" b="b"/>
              <a:pathLst>
                <a:path w="837565" h="427355">
                  <a:moveTo>
                    <a:pt x="836999" y="426299"/>
                  </a:moveTo>
                  <a:lnTo>
                    <a:pt x="213149" y="426747"/>
                  </a:lnTo>
                  <a:lnTo>
                    <a:pt x="0" y="213749"/>
                  </a:lnTo>
                  <a:lnTo>
                    <a:pt x="213149" y="447"/>
                  </a:lnTo>
                  <a:lnTo>
                    <a:pt x="836999" y="0"/>
                  </a:lnTo>
                  <a:lnTo>
                    <a:pt x="836999" y="426299"/>
                  </a:lnTo>
                  <a:close/>
                </a:path>
              </a:pathLst>
            </a:custGeom>
            <a:ln w="952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209772" y="921364"/>
              <a:ext cx="756920" cy="635"/>
            </a:xfrm>
            <a:custGeom>
              <a:avLst/>
              <a:gdLst/>
              <a:ahLst/>
              <a:cxnLst/>
              <a:rect l="l" t="t" r="r" b="b"/>
              <a:pathLst>
                <a:path w="756920" h="634">
                  <a:moveTo>
                    <a:pt x="756299" y="2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205012" y="2353699"/>
            <a:ext cx="1603375" cy="436245"/>
            <a:chOff x="7205012" y="2353699"/>
            <a:chExt cx="1603375" cy="436245"/>
          </a:xfrm>
        </p:grpSpPr>
        <p:sp>
          <p:nvSpPr>
            <p:cNvPr id="60" name="object 60"/>
            <p:cNvSpPr/>
            <p:nvPr/>
          </p:nvSpPr>
          <p:spPr>
            <a:xfrm>
              <a:off x="7966075" y="2358462"/>
              <a:ext cx="837565" cy="426720"/>
            </a:xfrm>
            <a:custGeom>
              <a:avLst/>
              <a:gdLst/>
              <a:ahLst/>
              <a:cxnLst/>
              <a:rect l="l" t="t" r="r" b="b"/>
              <a:pathLst>
                <a:path w="837565" h="426719">
                  <a:moveTo>
                    <a:pt x="836999" y="426599"/>
                  </a:moveTo>
                  <a:lnTo>
                    <a:pt x="213299" y="426599"/>
                  </a:lnTo>
                  <a:lnTo>
                    <a:pt x="0" y="213299"/>
                  </a:lnTo>
                  <a:lnTo>
                    <a:pt x="213299" y="0"/>
                  </a:lnTo>
                  <a:lnTo>
                    <a:pt x="836999" y="0"/>
                  </a:lnTo>
                  <a:lnTo>
                    <a:pt x="836999" y="426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66075" y="2358462"/>
              <a:ext cx="837565" cy="426720"/>
            </a:xfrm>
            <a:custGeom>
              <a:avLst/>
              <a:gdLst/>
              <a:ahLst/>
              <a:cxnLst/>
              <a:rect l="l" t="t" r="r" b="b"/>
              <a:pathLst>
                <a:path w="837565" h="426719">
                  <a:moveTo>
                    <a:pt x="836999" y="426599"/>
                  </a:moveTo>
                  <a:lnTo>
                    <a:pt x="213299" y="426599"/>
                  </a:lnTo>
                  <a:lnTo>
                    <a:pt x="0" y="213299"/>
                  </a:lnTo>
                  <a:lnTo>
                    <a:pt x="213299" y="0"/>
                  </a:lnTo>
                  <a:lnTo>
                    <a:pt x="836999" y="0"/>
                  </a:lnTo>
                  <a:lnTo>
                    <a:pt x="836999" y="426599"/>
                  </a:lnTo>
                  <a:close/>
                </a:path>
              </a:pathLst>
            </a:custGeom>
            <a:ln w="9524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09775" y="2569662"/>
              <a:ext cx="756920" cy="2540"/>
            </a:xfrm>
            <a:custGeom>
              <a:avLst/>
              <a:gdLst/>
              <a:ahLst/>
              <a:cxnLst/>
              <a:rect l="l" t="t" r="r" b="b"/>
              <a:pathLst>
                <a:path w="756920" h="2539">
                  <a:moveTo>
                    <a:pt x="756299" y="20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018176" y="2735588"/>
            <a:ext cx="978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Insertion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755412" y="1543450"/>
            <a:ext cx="1769110" cy="303530"/>
            <a:chOff x="2755412" y="1543450"/>
            <a:chExt cx="1769110" cy="303530"/>
          </a:xfrm>
        </p:grpSpPr>
        <p:sp>
          <p:nvSpPr>
            <p:cNvPr id="65" name="object 65"/>
            <p:cNvSpPr/>
            <p:nvPr/>
          </p:nvSpPr>
          <p:spPr>
            <a:xfrm>
              <a:off x="2760174" y="1548212"/>
              <a:ext cx="1759585" cy="294005"/>
            </a:xfrm>
            <a:custGeom>
              <a:avLst/>
              <a:gdLst/>
              <a:ahLst/>
              <a:cxnLst/>
              <a:rect l="l" t="t" r="r" b="b"/>
              <a:pathLst>
                <a:path w="1759585" h="294005">
                  <a:moveTo>
                    <a:pt x="1686149" y="293399"/>
                  </a:moveTo>
                  <a:lnTo>
                    <a:pt x="73349" y="293399"/>
                  </a:lnTo>
                  <a:lnTo>
                    <a:pt x="0" y="146699"/>
                  </a:lnTo>
                  <a:lnTo>
                    <a:pt x="73349" y="0"/>
                  </a:lnTo>
                  <a:lnTo>
                    <a:pt x="1686149" y="0"/>
                  </a:lnTo>
                  <a:lnTo>
                    <a:pt x="1759499" y="146699"/>
                  </a:lnTo>
                  <a:lnTo>
                    <a:pt x="1686149" y="2933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760174" y="1548212"/>
              <a:ext cx="1759585" cy="294005"/>
            </a:xfrm>
            <a:custGeom>
              <a:avLst/>
              <a:gdLst/>
              <a:ahLst/>
              <a:cxnLst/>
              <a:rect l="l" t="t" r="r" b="b"/>
              <a:pathLst>
                <a:path w="1759585" h="294005">
                  <a:moveTo>
                    <a:pt x="0" y="146699"/>
                  </a:moveTo>
                  <a:lnTo>
                    <a:pt x="73349" y="0"/>
                  </a:lnTo>
                  <a:lnTo>
                    <a:pt x="1686149" y="0"/>
                  </a:lnTo>
                  <a:lnTo>
                    <a:pt x="1759499" y="146699"/>
                  </a:lnTo>
                  <a:lnTo>
                    <a:pt x="1686149" y="293399"/>
                  </a:lnTo>
                  <a:lnTo>
                    <a:pt x="73349" y="293399"/>
                  </a:lnTo>
                  <a:lnTo>
                    <a:pt x="0" y="146699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150001" y="1570325"/>
            <a:ext cx="9785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Insertion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209775" y="3668269"/>
            <a:ext cx="756920" cy="0"/>
          </a:xfrm>
          <a:custGeom>
            <a:avLst/>
            <a:gdLst/>
            <a:ahLst/>
            <a:cxnLst/>
            <a:rect l="l" t="t" r="r" b="b"/>
            <a:pathLst>
              <a:path w="756920">
                <a:moveTo>
                  <a:pt x="7562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121600" y="789887"/>
            <a:ext cx="4641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080350" y="3520888"/>
            <a:ext cx="4641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121600" y="2424363"/>
            <a:ext cx="4641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ANS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875" y="238016"/>
            <a:ext cx="3374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Le</a:t>
            </a:r>
            <a:r>
              <a:rPr sz="2400" b="1" spc="-3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364A3"/>
                </a:solidFill>
                <a:latin typeface="Times New Roman"/>
                <a:cs typeface="Times New Roman"/>
              </a:rPr>
              <a:t>parcours</a:t>
            </a:r>
            <a:r>
              <a:rPr sz="2400" b="1" spc="-3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64A3"/>
                </a:solidFill>
                <a:latin typeface="Times New Roman"/>
                <a:cs typeface="Times New Roman"/>
              </a:rPr>
              <a:t>à</a:t>
            </a:r>
            <a:r>
              <a:rPr sz="2400" b="1" spc="-3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l’université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985" y="904498"/>
            <a:ext cx="7847330" cy="1815882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latin typeface="+mj-lt"/>
                <a:cs typeface="Comic Sans MS"/>
              </a:rPr>
              <a:t>Chaque</a:t>
            </a:r>
            <a:r>
              <a:rPr sz="1600" spc="-35" dirty="0">
                <a:latin typeface="+mj-lt"/>
                <a:cs typeface="Comic Sans MS"/>
              </a:rPr>
              <a:t> </a:t>
            </a:r>
            <a:r>
              <a:rPr sz="1600" spc="-5" dirty="0" err="1">
                <a:latin typeface="+mj-lt"/>
                <a:cs typeface="Comic Sans MS"/>
              </a:rPr>
              <a:t>étudiant</a:t>
            </a:r>
            <a:r>
              <a:rPr sz="1600" spc="-40" dirty="0">
                <a:latin typeface="+mj-lt"/>
                <a:cs typeface="Comic Sans MS"/>
              </a:rPr>
              <a:t> </a:t>
            </a:r>
            <a:r>
              <a:rPr sz="1600" spc="-5" dirty="0" err="1" smtClean="0">
                <a:latin typeface="+mj-lt"/>
                <a:cs typeface="Comic Sans MS"/>
              </a:rPr>
              <a:t>construit</a:t>
            </a:r>
            <a:r>
              <a:rPr lang="fr-FR" sz="1600" spc="-5" dirty="0" smtClean="0">
                <a:latin typeface="+mj-lt"/>
                <a:cs typeface="Comic Sans MS"/>
              </a:rPr>
              <a:t> </a:t>
            </a:r>
            <a:r>
              <a:rPr sz="1600" spc="-5" dirty="0" smtClean="0">
                <a:latin typeface="+mj-lt"/>
                <a:cs typeface="Comic Sans MS"/>
              </a:rPr>
              <a:t>son </a:t>
            </a:r>
            <a:r>
              <a:rPr sz="1600" spc="-5" dirty="0" err="1" smtClean="0">
                <a:latin typeface="+mj-lt"/>
                <a:cs typeface="Comic Sans MS"/>
              </a:rPr>
              <a:t>parcours</a:t>
            </a:r>
            <a:r>
              <a:rPr lang="fr-FR" sz="1600" spc="-5" dirty="0" smtClean="0">
                <a:latin typeface="+mj-lt"/>
                <a:cs typeface="Comic Sans MS"/>
              </a:rPr>
              <a:t> </a:t>
            </a:r>
            <a:r>
              <a:rPr sz="1600" spc="-5" dirty="0" err="1" smtClean="0">
                <a:latin typeface="+mj-lt"/>
                <a:cs typeface="Comic Sans MS"/>
              </a:rPr>
              <a:t>en</a:t>
            </a:r>
            <a:r>
              <a:rPr sz="1600" spc="-20" dirty="0" smtClean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fonction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de</a:t>
            </a:r>
            <a:r>
              <a:rPr sz="1600" spc="-15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son</a:t>
            </a:r>
            <a:r>
              <a:rPr sz="1600" spc="-15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projet</a:t>
            </a:r>
            <a:r>
              <a:rPr sz="1600" spc="-15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personnel</a:t>
            </a:r>
            <a:r>
              <a:rPr sz="1600" spc="-1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et</a:t>
            </a:r>
            <a:r>
              <a:rPr sz="1600" spc="-20" dirty="0">
                <a:latin typeface="+mj-lt"/>
                <a:cs typeface="Comic Sans MS"/>
              </a:rPr>
              <a:t> </a:t>
            </a:r>
            <a:r>
              <a:rPr sz="1600" spc="-5" dirty="0">
                <a:latin typeface="+mj-lt"/>
                <a:cs typeface="Comic Sans MS"/>
              </a:rPr>
              <a:t>professionnel</a:t>
            </a:r>
            <a:endParaRPr sz="1600" dirty="0">
              <a:latin typeface="+mj-lt"/>
              <a:cs typeface="Comic Sans MS"/>
            </a:endParaRPr>
          </a:p>
          <a:p>
            <a:pPr marL="585470" indent="-483234">
              <a:lnSpc>
                <a:spcPct val="100000"/>
              </a:lnSpc>
              <a:spcBef>
                <a:spcPts val="1510"/>
              </a:spcBef>
              <a:buClr>
                <a:srgbClr val="000000"/>
              </a:buClr>
              <a:buSzPct val="95238"/>
              <a:buFont typeface="MS PGothic"/>
              <a:buChar char="➢"/>
              <a:tabLst>
                <a:tab pos="585470" algn="l"/>
                <a:tab pos="586105" algn="l"/>
              </a:tabLst>
            </a:pPr>
            <a:r>
              <a:rPr sz="2100" b="1" spc="-10" dirty="0">
                <a:solidFill>
                  <a:srgbClr val="4A86E7"/>
                </a:solidFill>
                <a:latin typeface="Calibri"/>
                <a:cs typeface="Calibri"/>
              </a:rPr>
              <a:t>TRONC</a:t>
            </a:r>
            <a:r>
              <a:rPr sz="2100" b="1" spc="-5" dirty="0">
                <a:solidFill>
                  <a:srgbClr val="4A86E7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4A86E7"/>
                </a:solidFill>
                <a:latin typeface="Calibri"/>
                <a:cs typeface="Calibri"/>
              </a:rPr>
              <a:t>COMMUN</a:t>
            </a:r>
            <a:r>
              <a:rPr sz="2100" b="1" spc="5" dirty="0">
                <a:solidFill>
                  <a:srgbClr val="4A86E7"/>
                </a:solidFill>
                <a:latin typeface="Calibri"/>
                <a:cs typeface="Calibri"/>
              </a:rPr>
              <a:t> </a:t>
            </a:r>
            <a:r>
              <a:rPr sz="2100" spc="340" dirty="0">
                <a:solidFill>
                  <a:srgbClr val="4A86E7"/>
                </a:solidFill>
                <a:latin typeface="Cambria"/>
                <a:cs typeface="Cambria"/>
              </a:rPr>
              <a:t>⥤</a:t>
            </a:r>
            <a:r>
              <a:rPr sz="2100" spc="484" dirty="0">
                <a:solidFill>
                  <a:srgbClr val="4A86E7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latin typeface="Calibri"/>
                <a:cs typeface="Calibri"/>
              </a:rPr>
              <a:t>pendant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-5" dirty="0">
                <a:latin typeface="Calibri"/>
                <a:cs typeface="Calibri"/>
              </a:rPr>
              <a:t> ou </a:t>
            </a:r>
            <a:r>
              <a:rPr sz="1600" spc="-10" dirty="0">
                <a:latin typeface="Calibri"/>
                <a:cs typeface="Calibri"/>
              </a:rPr>
              <a:t>plusieurs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semestres</a:t>
            </a:r>
            <a:endParaRPr sz="1600" dirty="0">
              <a:latin typeface="Calibri"/>
              <a:cs typeface="Calibri"/>
            </a:endParaRPr>
          </a:p>
          <a:p>
            <a:pPr marL="585470" indent="-483234">
              <a:lnSpc>
                <a:spcPct val="100000"/>
              </a:lnSpc>
              <a:buClr>
                <a:srgbClr val="000000"/>
              </a:buClr>
              <a:buSzPct val="95238"/>
              <a:buFont typeface="MS PGothic"/>
              <a:buChar char="➢"/>
              <a:tabLst>
                <a:tab pos="585470" algn="l"/>
                <a:tab pos="586105" algn="l"/>
              </a:tabLst>
            </a:pPr>
            <a:r>
              <a:rPr sz="2100" b="1" spc="-35" dirty="0">
                <a:solidFill>
                  <a:srgbClr val="37761C"/>
                </a:solidFill>
                <a:latin typeface="Calibri"/>
                <a:cs typeface="Calibri"/>
              </a:rPr>
              <a:t>ORIENTATION</a:t>
            </a:r>
            <a:r>
              <a:rPr sz="2100" b="1" spc="-10" dirty="0">
                <a:solidFill>
                  <a:srgbClr val="37761C"/>
                </a:solidFill>
                <a:latin typeface="Calibri"/>
                <a:cs typeface="Calibri"/>
              </a:rPr>
              <a:t> </a:t>
            </a:r>
            <a:r>
              <a:rPr sz="2100" b="1" spc="-10" dirty="0" smtClean="0">
                <a:solidFill>
                  <a:srgbClr val="37761C"/>
                </a:solidFill>
                <a:latin typeface="Calibri"/>
                <a:cs typeface="Calibri"/>
              </a:rPr>
              <a:t>PROGRESSI</a:t>
            </a:r>
            <a:r>
              <a:rPr lang="fr-FR" sz="2100" b="1" spc="-10" dirty="0" smtClean="0">
                <a:solidFill>
                  <a:srgbClr val="37761C"/>
                </a:solidFill>
                <a:latin typeface="Calibri"/>
                <a:cs typeface="Calibri"/>
              </a:rPr>
              <a:t>VE</a:t>
            </a:r>
            <a:r>
              <a:rPr sz="2100" b="1" spc="15" dirty="0" smtClean="0">
                <a:solidFill>
                  <a:srgbClr val="37761C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cours</a:t>
            </a:r>
            <a:r>
              <a:rPr sz="1600" spc="-5" dirty="0">
                <a:latin typeface="Calibri"/>
                <a:cs typeface="Calibri"/>
              </a:rPr>
              <a:t> de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L1, L2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et L3</a:t>
            </a:r>
            <a:endParaRPr sz="1600" dirty="0">
              <a:latin typeface="Calibri"/>
              <a:cs typeface="Calibri"/>
            </a:endParaRPr>
          </a:p>
          <a:p>
            <a:pPr marL="585470">
              <a:lnSpc>
                <a:spcPct val="100000"/>
              </a:lnSpc>
              <a:spcBef>
                <a:spcPts val="25"/>
              </a:spcBef>
            </a:pPr>
            <a:r>
              <a:rPr sz="1500" spc="240" dirty="0">
                <a:latin typeface="Cambria"/>
                <a:cs typeface="Cambria"/>
              </a:rPr>
              <a:t>⥤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spc="-5" dirty="0">
                <a:latin typeface="Calibri"/>
                <a:cs typeface="Calibri"/>
              </a:rPr>
              <a:t>Choix </a:t>
            </a:r>
            <a:r>
              <a:rPr sz="1500" spc="-20" dirty="0">
                <a:latin typeface="Calibri"/>
                <a:cs typeface="Calibri"/>
              </a:rPr>
              <a:t>d’options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Parcours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/ </a:t>
            </a:r>
            <a:r>
              <a:rPr sz="1500" spc="-10" dirty="0">
                <a:latin typeface="Calibri"/>
                <a:cs typeface="Calibri"/>
              </a:rPr>
              <a:t>Pré-spécialisation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)</a:t>
            </a:r>
          </a:p>
          <a:p>
            <a:pPr marL="585470">
              <a:lnSpc>
                <a:spcPct val="100000"/>
              </a:lnSpc>
            </a:pPr>
            <a:r>
              <a:rPr sz="1500" spc="240" dirty="0">
                <a:latin typeface="Cambria"/>
                <a:cs typeface="Cambria"/>
              </a:rPr>
              <a:t>⥤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10" dirty="0">
                <a:latin typeface="Calibri"/>
                <a:cs typeface="Calibri"/>
              </a:rPr>
              <a:t>Stage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milieu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professionnel</a:t>
            </a:r>
            <a:endParaRPr sz="1500" dirty="0">
              <a:latin typeface="Calibri"/>
              <a:cs typeface="Calibri"/>
            </a:endParaRPr>
          </a:p>
          <a:p>
            <a:pPr marL="585470">
              <a:lnSpc>
                <a:spcPct val="100000"/>
              </a:lnSpc>
            </a:pPr>
            <a:r>
              <a:rPr sz="1500" spc="-5" dirty="0">
                <a:latin typeface="Calibri"/>
                <a:cs typeface="Calibri"/>
              </a:rPr>
              <a:t>En </a:t>
            </a:r>
            <a:r>
              <a:rPr sz="1500" spc="-10" dirty="0">
                <a:latin typeface="Calibri"/>
                <a:cs typeface="Calibri"/>
              </a:rPr>
              <a:t>fonction</a:t>
            </a:r>
            <a:r>
              <a:rPr sz="1500" spc="-5" dirty="0">
                <a:latin typeface="Calibri"/>
                <a:cs typeface="Calibri"/>
              </a:rPr>
              <a:t> de la Licence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et de la </a:t>
            </a:r>
            <a:r>
              <a:rPr sz="1500" spc="-10" dirty="0">
                <a:latin typeface="Calibri"/>
                <a:cs typeface="Calibri"/>
              </a:rPr>
              <a:t>spécialité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spc="-10" dirty="0">
                <a:latin typeface="Calibri"/>
                <a:cs typeface="Calibri"/>
              </a:rPr>
              <a:t>Master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envisagées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66162" y="3621087"/>
            <a:ext cx="5435600" cy="561975"/>
            <a:chOff x="1966162" y="3621087"/>
            <a:chExt cx="5435600" cy="561975"/>
          </a:xfrm>
        </p:grpSpPr>
        <p:sp>
          <p:nvSpPr>
            <p:cNvPr id="5" name="object 5"/>
            <p:cNvSpPr/>
            <p:nvPr/>
          </p:nvSpPr>
          <p:spPr>
            <a:xfrm>
              <a:off x="1970925" y="3625849"/>
              <a:ext cx="5426075" cy="552450"/>
            </a:xfrm>
            <a:custGeom>
              <a:avLst/>
              <a:gdLst/>
              <a:ahLst/>
              <a:cxnLst/>
              <a:rect l="l" t="t" r="r" b="b"/>
              <a:pathLst>
                <a:path w="5426075" h="552450">
                  <a:moveTo>
                    <a:pt x="5333448" y="552299"/>
                  </a:moveTo>
                  <a:lnTo>
                    <a:pt x="92051" y="552299"/>
                  </a:lnTo>
                  <a:lnTo>
                    <a:pt x="56221" y="545066"/>
                  </a:lnTo>
                  <a:lnTo>
                    <a:pt x="26961" y="525338"/>
                  </a:lnTo>
                  <a:lnTo>
                    <a:pt x="7233" y="496078"/>
                  </a:lnTo>
                  <a:lnTo>
                    <a:pt x="0" y="460247"/>
                  </a:lnTo>
                  <a:lnTo>
                    <a:pt x="0" y="92051"/>
                  </a:lnTo>
                  <a:lnTo>
                    <a:pt x="7233" y="56221"/>
                  </a:lnTo>
                  <a:lnTo>
                    <a:pt x="26961" y="26961"/>
                  </a:lnTo>
                  <a:lnTo>
                    <a:pt x="56221" y="7233"/>
                  </a:lnTo>
                  <a:lnTo>
                    <a:pt x="92051" y="0"/>
                  </a:lnTo>
                  <a:lnTo>
                    <a:pt x="5333448" y="0"/>
                  </a:lnTo>
                  <a:lnTo>
                    <a:pt x="5384518" y="15465"/>
                  </a:lnTo>
                  <a:lnTo>
                    <a:pt x="5418492" y="56825"/>
                  </a:lnTo>
                  <a:lnTo>
                    <a:pt x="5425499" y="92051"/>
                  </a:lnTo>
                  <a:lnTo>
                    <a:pt x="5425499" y="460247"/>
                  </a:lnTo>
                  <a:lnTo>
                    <a:pt x="5418266" y="496078"/>
                  </a:lnTo>
                  <a:lnTo>
                    <a:pt x="5398538" y="525338"/>
                  </a:lnTo>
                  <a:lnTo>
                    <a:pt x="5369278" y="545066"/>
                  </a:lnTo>
                  <a:lnTo>
                    <a:pt x="5333448" y="552299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70925" y="3625850"/>
              <a:ext cx="5426075" cy="552450"/>
            </a:xfrm>
            <a:custGeom>
              <a:avLst/>
              <a:gdLst/>
              <a:ahLst/>
              <a:cxnLst/>
              <a:rect l="l" t="t" r="r" b="b"/>
              <a:pathLst>
                <a:path w="5426075" h="552450">
                  <a:moveTo>
                    <a:pt x="0" y="92051"/>
                  </a:moveTo>
                  <a:lnTo>
                    <a:pt x="7233" y="56221"/>
                  </a:lnTo>
                  <a:lnTo>
                    <a:pt x="26961" y="26961"/>
                  </a:lnTo>
                  <a:lnTo>
                    <a:pt x="56221" y="7233"/>
                  </a:lnTo>
                  <a:lnTo>
                    <a:pt x="92051" y="0"/>
                  </a:lnTo>
                  <a:lnTo>
                    <a:pt x="5333448" y="0"/>
                  </a:lnTo>
                  <a:lnTo>
                    <a:pt x="5384518" y="15465"/>
                  </a:lnTo>
                  <a:lnTo>
                    <a:pt x="5418492" y="56825"/>
                  </a:lnTo>
                  <a:lnTo>
                    <a:pt x="5425499" y="92051"/>
                  </a:lnTo>
                  <a:lnTo>
                    <a:pt x="5425499" y="460247"/>
                  </a:lnTo>
                  <a:lnTo>
                    <a:pt x="5418266" y="496078"/>
                  </a:lnTo>
                  <a:lnTo>
                    <a:pt x="5398538" y="525338"/>
                  </a:lnTo>
                  <a:lnTo>
                    <a:pt x="5369278" y="545066"/>
                  </a:lnTo>
                  <a:lnTo>
                    <a:pt x="5333448" y="552299"/>
                  </a:lnTo>
                  <a:lnTo>
                    <a:pt x="92051" y="552299"/>
                  </a:lnTo>
                  <a:lnTo>
                    <a:pt x="56221" y="545066"/>
                  </a:lnTo>
                  <a:lnTo>
                    <a:pt x="26961" y="525338"/>
                  </a:lnTo>
                  <a:lnTo>
                    <a:pt x="7233" y="496078"/>
                  </a:lnTo>
                  <a:lnTo>
                    <a:pt x="0" y="460247"/>
                  </a:lnTo>
                  <a:lnTo>
                    <a:pt x="0" y="920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70911" y="3638792"/>
            <a:ext cx="3609975" cy="51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95"/>
              </a:lnSpc>
              <a:spcBef>
                <a:spcPts val="100"/>
              </a:spcBef>
            </a:pPr>
            <a:r>
              <a:rPr sz="1500" b="1" spc="-5" dirty="0">
                <a:solidFill>
                  <a:srgbClr val="1F497D"/>
                </a:solidFill>
                <a:latin typeface="Calibri"/>
                <a:cs typeface="Calibri"/>
              </a:rPr>
              <a:t>LICENCE</a:t>
            </a:r>
            <a:r>
              <a:rPr sz="1500" b="1" spc="-4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1F497D"/>
                </a:solidFill>
                <a:latin typeface="Calibri"/>
                <a:cs typeface="Calibri"/>
              </a:rPr>
              <a:t>GÉNÉRALE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2035"/>
              </a:lnSpc>
            </a:pPr>
            <a:r>
              <a:rPr sz="1700" spc="275" dirty="0">
                <a:latin typeface="Cambria"/>
                <a:cs typeface="Cambria"/>
              </a:rPr>
              <a:t>⥤</a:t>
            </a:r>
            <a:r>
              <a:rPr sz="1700" spc="15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objectif</a:t>
            </a:r>
            <a:r>
              <a:rPr sz="1100" b="1" dirty="0">
                <a:latin typeface="Calibri"/>
                <a:cs typeface="Calibri"/>
              </a:rPr>
              <a:t> : </a:t>
            </a:r>
            <a:r>
              <a:rPr sz="1100" b="1" spc="-10" dirty="0">
                <a:latin typeface="Calibri"/>
                <a:cs typeface="Calibri"/>
              </a:rPr>
              <a:t>MASTER,concours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administratifs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ou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enseignants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66162" y="4446587"/>
            <a:ext cx="5435600" cy="561975"/>
            <a:chOff x="1966162" y="4446587"/>
            <a:chExt cx="5435600" cy="561975"/>
          </a:xfrm>
        </p:grpSpPr>
        <p:sp>
          <p:nvSpPr>
            <p:cNvPr id="9" name="object 9"/>
            <p:cNvSpPr/>
            <p:nvPr/>
          </p:nvSpPr>
          <p:spPr>
            <a:xfrm>
              <a:off x="1970925" y="4451349"/>
              <a:ext cx="5426075" cy="552450"/>
            </a:xfrm>
            <a:custGeom>
              <a:avLst/>
              <a:gdLst/>
              <a:ahLst/>
              <a:cxnLst/>
              <a:rect l="l" t="t" r="r" b="b"/>
              <a:pathLst>
                <a:path w="5426075" h="552450">
                  <a:moveTo>
                    <a:pt x="5333448" y="552299"/>
                  </a:moveTo>
                  <a:lnTo>
                    <a:pt x="92051" y="552299"/>
                  </a:lnTo>
                  <a:lnTo>
                    <a:pt x="56221" y="545066"/>
                  </a:lnTo>
                  <a:lnTo>
                    <a:pt x="26961" y="525338"/>
                  </a:lnTo>
                  <a:lnTo>
                    <a:pt x="7233" y="496078"/>
                  </a:lnTo>
                  <a:lnTo>
                    <a:pt x="0" y="460247"/>
                  </a:lnTo>
                  <a:lnTo>
                    <a:pt x="0" y="92051"/>
                  </a:lnTo>
                  <a:lnTo>
                    <a:pt x="7233" y="56221"/>
                  </a:lnTo>
                  <a:lnTo>
                    <a:pt x="26961" y="26961"/>
                  </a:lnTo>
                  <a:lnTo>
                    <a:pt x="56221" y="7233"/>
                  </a:lnTo>
                  <a:lnTo>
                    <a:pt x="92051" y="0"/>
                  </a:lnTo>
                  <a:lnTo>
                    <a:pt x="5333448" y="0"/>
                  </a:lnTo>
                  <a:lnTo>
                    <a:pt x="5384518" y="15465"/>
                  </a:lnTo>
                  <a:lnTo>
                    <a:pt x="5418492" y="56825"/>
                  </a:lnTo>
                  <a:lnTo>
                    <a:pt x="5425499" y="92051"/>
                  </a:lnTo>
                  <a:lnTo>
                    <a:pt x="5425499" y="460247"/>
                  </a:lnTo>
                  <a:lnTo>
                    <a:pt x="5418266" y="496078"/>
                  </a:lnTo>
                  <a:lnTo>
                    <a:pt x="5398538" y="525338"/>
                  </a:lnTo>
                  <a:lnTo>
                    <a:pt x="5369278" y="545066"/>
                  </a:lnTo>
                  <a:lnTo>
                    <a:pt x="5333448" y="5522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0925" y="4451350"/>
              <a:ext cx="5426075" cy="552450"/>
            </a:xfrm>
            <a:custGeom>
              <a:avLst/>
              <a:gdLst/>
              <a:ahLst/>
              <a:cxnLst/>
              <a:rect l="l" t="t" r="r" b="b"/>
              <a:pathLst>
                <a:path w="5426075" h="552450">
                  <a:moveTo>
                    <a:pt x="0" y="92051"/>
                  </a:moveTo>
                  <a:lnTo>
                    <a:pt x="7233" y="56221"/>
                  </a:lnTo>
                  <a:lnTo>
                    <a:pt x="26961" y="26961"/>
                  </a:lnTo>
                  <a:lnTo>
                    <a:pt x="56221" y="7233"/>
                  </a:lnTo>
                  <a:lnTo>
                    <a:pt x="92051" y="0"/>
                  </a:lnTo>
                  <a:lnTo>
                    <a:pt x="5333448" y="0"/>
                  </a:lnTo>
                  <a:lnTo>
                    <a:pt x="5384518" y="15465"/>
                  </a:lnTo>
                  <a:lnTo>
                    <a:pt x="5418492" y="56825"/>
                  </a:lnTo>
                  <a:lnTo>
                    <a:pt x="5425499" y="92051"/>
                  </a:lnTo>
                  <a:lnTo>
                    <a:pt x="5425499" y="460247"/>
                  </a:lnTo>
                  <a:lnTo>
                    <a:pt x="5418266" y="496078"/>
                  </a:lnTo>
                  <a:lnTo>
                    <a:pt x="5398538" y="525338"/>
                  </a:lnTo>
                  <a:lnTo>
                    <a:pt x="5369278" y="545066"/>
                  </a:lnTo>
                  <a:lnTo>
                    <a:pt x="5333448" y="552299"/>
                  </a:lnTo>
                  <a:lnTo>
                    <a:pt x="92051" y="552299"/>
                  </a:lnTo>
                  <a:lnTo>
                    <a:pt x="56221" y="545066"/>
                  </a:lnTo>
                  <a:lnTo>
                    <a:pt x="26961" y="525338"/>
                  </a:lnTo>
                  <a:lnTo>
                    <a:pt x="7233" y="496078"/>
                  </a:lnTo>
                  <a:lnTo>
                    <a:pt x="0" y="460247"/>
                  </a:lnTo>
                  <a:lnTo>
                    <a:pt x="0" y="9205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70910" y="4464292"/>
            <a:ext cx="2424889" cy="51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95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15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PROFESSIONNEL</a:t>
            </a:r>
            <a:r>
              <a:rPr lang="fr-FR" sz="15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2035"/>
              </a:lnSpc>
            </a:pPr>
            <a:r>
              <a:rPr sz="1700" spc="275" dirty="0">
                <a:latin typeface="Cambria"/>
                <a:cs typeface="Cambria"/>
              </a:rPr>
              <a:t>⥤</a:t>
            </a:r>
            <a:r>
              <a:rPr sz="1700" spc="-15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libri"/>
                <a:cs typeface="Calibri"/>
              </a:rPr>
              <a:t>insertion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10" dirty="0" err="1" smtClean="0">
                <a:latin typeface="Calibri"/>
                <a:cs typeface="Calibri"/>
              </a:rPr>
              <a:t>professionnel</a:t>
            </a:r>
            <a:r>
              <a:rPr lang="fr-FR" sz="1100" b="1" spc="-10" dirty="0" smtClean="0">
                <a:latin typeface="Calibri"/>
                <a:cs typeface="Calibri"/>
              </a:rPr>
              <a:t>le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3112" y="4027487"/>
            <a:ext cx="721360" cy="607060"/>
            <a:chOff x="293112" y="4027487"/>
            <a:chExt cx="721360" cy="607060"/>
          </a:xfrm>
        </p:grpSpPr>
        <p:sp>
          <p:nvSpPr>
            <p:cNvPr id="13" name="object 13"/>
            <p:cNvSpPr/>
            <p:nvPr/>
          </p:nvSpPr>
          <p:spPr>
            <a:xfrm>
              <a:off x="297875" y="4032250"/>
              <a:ext cx="711835" cy="597535"/>
            </a:xfrm>
            <a:custGeom>
              <a:avLst/>
              <a:gdLst/>
              <a:ahLst/>
              <a:cxnLst/>
              <a:rect l="l" t="t" r="r" b="b"/>
              <a:pathLst>
                <a:path w="711835" h="597535">
                  <a:moveTo>
                    <a:pt x="611797" y="596999"/>
                  </a:moveTo>
                  <a:lnTo>
                    <a:pt x="99501" y="596999"/>
                  </a:lnTo>
                  <a:lnTo>
                    <a:pt x="60771" y="589180"/>
                  </a:lnTo>
                  <a:lnTo>
                    <a:pt x="29143" y="567856"/>
                  </a:lnTo>
                  <a:lnTo>
                    <a:pt x="7819" y="536228"/>
                  </a:lnTo>
                  <a:lnTo>
                    <a:pt x="0" y="497497"/>
                  </a:lnTo>
                  <a:lnTo>
                    <a:pt x="0" y="99501"/>
                  </a:lnTo>
                  <a:lnTo>
                    <a:pt x="7819" y="60771"/>
                  </a:lnTo>
                  <a:lnTo>
                    <a:pt x="29143" y="29143"/>
                  </a:lnTo>
                  <a:lnTo>
                    <a:pt x="60771" y="7819"/>
                  </a:lnTo>
                  <a:lnTo>
                    <a:pt x="99501" y="0"/>
                  </a:lnTo>
                  <a:lnTo>
                    <a:pt x="611797" y="0"/>
                  </a:lnTo>
                  <a:lnTo>
                    <a:pt x="649875" y="7574"/>
                  </a:lnTo>
                  <a:lnTo>
                    <a:pt x="682156" y="29143"/>
                  </a:lnTo>
                  <a:lnTo>
                    <a:pt x="703725" y="61424"/>
                  </a:lnTo>
                  <a:lnTo>
                    <a:pt x="711299" y="99501"/>
                  </a:lnTo>
                  <a:lnTo>
                    <a:pt x="711299" y="497497"/>
                  </a:lnTo>
                  <a:lnTo>
                    <a:pt x="703480" y="536228"/>
                  </a:lnTo>
                  <a:lnTo>
                    <a:pt x="682156" y="567856"/>
                  </a:lnTo>
                  <a:lnTo>
                    <a:pt x="650528" y="589180"/>
                  </a:lnTo>
                  <a:lnTo>
                    <a:pt x="611797" y="596999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7875" y="4032250"/>
              <a:ext cx="711835" cy="597535"/>
            </a:xfrm>
            <a:custGeom>
              <a:avLst/>
              <a:gdLst/>
              <a:ahLst/>
              <a:cxnLst/>
              <a:rect l="l" t="t" r="r" b="b"/>
              <a:pathLst>
                <a:path w="711835" h="597535">
                  <a:moveTo>
                    <a:pt x="0" y="99501"/>
                  </a:moveTo>
                  <a:lnTo>
                    <a:pt x="7819" y="60771"/>
                  </a:lnTo>
                  <a:lnTo>
                    <a:pt x="29143" y="29143"/>
                  </a:lnTo>
                  <a:lnTo>
                    <a:pt x="60771" y="7819"/>
                  </a:lnTo>
                  <a:lnTo>
                    <a:pt x="99501" y="0"/>
                  </a:lnTo>
                  <a:lnTo>
                    <a:pt x="611797" y="0"/>
                  </a:lnTo>
                  <a:lnTo>
                    <a:pt x="649875" y="7574"/>
                  </a:lnTo>
                  <a:lnTo>
                    <a:pt x="682156" y="29143"/>
                  </a:lnTo>
                  <a:lnTo>
                    <a:pt x="703725" y="61424"/>
                  </a:lnTo>
                  <a:lnTo>
                    <a:pt x="711299" y="99501"/>
                  </a:lnTo>
                  <a:lnTo>
                    <a:pt x="711299" y="497497"/>
                  </a:lnTo>
                  <a:lnTo>
                    <a:pt x="703480" y="536228"/>
                  </a:lnTo>
                  <a:lnTo>
                    <a:pt x="682156" y="567856"/>
                  </a:lnTo>
                  <a:lnTo>
                    <a:pt x="650528" y="589180"/>
                  </a:lnTo>
                  <a:lnTo>
                    <a:pt x="611797" y="596999"/>
                  </a:lnTo>
                  <a:lnTo>
                    <a:pt x="99501" y="596999"/>
                  </a:lnTo>
                  <a:lnTo>
                    <a:pt x="60771" y="589180"/>
                  </a:lnTo>
                  <a:lnTo>
                    <a:pt x="29143" y="567856"/>
                  </a:lnTo>
                  <a:lnTo>
                    <a:pt x="7819" y="536228"/>
                  </a:lnTo>
                  <a:lnTo>
                    <a:pt x="0" y="497497"/>
                  </a:lnTo>
                  <a:lnTo>
                    <a:pt x="0" y="99501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5141" y="4206163"/>
            <a:ext cx="476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FIN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97162" y="3902688"/>
            <a:ext cx="965835" cy="824230"/>
            <a:chOff x="997162" y="3902688"/>
            <a:chExt cx="965835" cy="824230"/>
          </a:xfrm>
        </p:grpSpPr>
        <p:sp>
          <p:nvSpPr>
            <p:cNvPr id="17" name="object 17"/>
            <p:cNvSpPr/>
            <p:nvPr/>
          </p:nvSpPr>
          <p:spPr>
            <a:xfrm>
              <a:off x="1001924" y="4311699"/>
              <a:ext cx="916940" cy="393700"/>
            </a:xfrm>
            <a:custGeom>
              <a:avLst/>
              <a:gdLst/>
              <a:ahLst/>
              <a:cxnLst/>
              <a:rect l="l" t="t" r="r" b="b"/>
              <a:pathLst>
                <a:path w="916939" h="393700">
                  <a:moveTo>
                    <a:pt x="0" y="0"/>
                  </a:moveTo>
                  <a:lnTo>
                    <a:pt x="916480" y="393263"/>
                  </a:lnTo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2201" y="4690506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5" h="31750">
                  <a:moveTo>
                    <a:pt x="45926" y="31502"/>
                  </a:moveTo>
                  <a:lnTo>
                    <a:pt x="0" y="28915"/>
                  </a:lnTo>
                  <a:lnTo>
                    <a:pt x="12407" y="0"/>
                  </a:lnTo>
                  <a:lnTo>
                    <a:pt x="45926" y="31502"/>
                  </a:lnTo>
                  <a:close/>
                </a:path>
              </a:pathLst>
            </a:custGeom>
            <a:solidFill>
              <a:srgbClr val="1F4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12201" y="4690506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5" h="31750">
                  <a:moveTo>
                    <a:pt x="0" y="28915"/>
                  </a:moveTo>
                  <a:lnTo>
                    <a:pt x="45926" y="31502"/>
                  </a:lnTo>
                  <a:lnTo>
                    <a:pt x="12407" y="0"/>
                  </a:lnTo>
                  <a:lnTo>
                    <a:pt x="0" y="28915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1924" y="3924370"/>
              <a:ext cx="916940" cy="389890"/>
            </a:xfrm>
            <a:custGeom>
              <a:avLst/>
              <a:gdLst/>
              <a:ahLst/>
              <a:cxnLst/>
              <a:rect l="l" t="t" r="r" b="b"/>
              <a:pathLst>
                <a:path w="916939" h="389889">
                  <a:moveTo>
                    <a:pt x="0" y="389828"/>
                  </a:moveTo>
                  <a:lnTo>
                    <a:pt x="916410" y="0"/>
                  </a:lnTo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12176" y="3907450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5" h="31750">
                  <a:moveTo>
                    <a:pt x="12316" y="31397"/>
                  </a:moveTo>
                  <a:lnTo>
                    <a:pt x="0" y="2442"/>
                  </a:lnTo>
                  <a:lnTo>
                    <a:pt x="45934" y="0"/>
                  </a:lnTo>
                  <a:lnTo>
                    <a:pt x="12316" y="31397"/>
                  </a:lnTo>
                  <a:close/>
                </a:path>
              </a:pathLst>
            </a:custGeom>
            <a:solidFill>
              <a:srgbClr val="1F4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12176" y="3907450"/>
              <a:ext cx="46355" cy="31750"/>
            </a:xfrm>
            <a:custGeom>
              <a:avLst/>
              <a:gdLst/>
              <a:ahLst/>
              <a:cxnLst/>
              <a:rect l="l" t="t" r="r" b="b"/>
              <a:pathLst>
                <a:path w="46355" h="31750">
                  <a:moveTo>
                    <a:pt x="12316" y="31397"/>
                  </a:moveTo>
                  <a:lnTo>
                    <a:pt x="45934" y="0"/>
                  </a:lnTo>
                  <a:lnTo>
                    <a:pt x="0" y="2442"/>
                  </a:lnTo>
                  <a:lnTo>
                    <a:pt x="12316" y="31397"/>
                  </a:lnTo>
                  <a:close/>
                </a:path>
              </a:pathLst>
            </a:custGeom>
            <a:ln w="952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0475" y="72907"/>
            <a:ext cx="59347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Aix-Marseille</a:t>
            </a:r>
            <a:r>
              <a:rPr sz="2000" b="1" spc="-2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Université</a:t>
            </a:r>
            <a:r>
              <a:rPr sz="2000" b="1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64A3"/>
                </a:solidFill>
                <a:latin typeface="Times New Roman"/>
                <a:cs typeface="Times New Roman"/>
              </a:rPr>
              <a:t>(</a:t>
            </a:r>
            <a:r>
              <a:rPr sz="2000" b="1" spc="-14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AMU</a:t>
            </a:r>
            <a:r>
              <a:rPr sz="2000" b="1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Formations</a:t>
            </a:r>
            <a:r>
              <a:rPr sz="2000" b="1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64A3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875" y="446271"/>
            <a:ext cx="7277100" cy="452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AMU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fonctionne </a:t>
            </a: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0" dirty="0" err="1">
                <a:latin typeface="Calibri"/>
                <a:cs typeface="Calibri"/>
              </a:rPr>
              <a:t>portail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 smtClean="0">
                <a:latin typeface="Calibri"/>
                <a:cs typeface="Calibri"/>
              </a:rPr>
              <a:t>:</a:t>
            </a:r>
            <a:r>
              <a:rPr lang="fr-FR" sz="1400" b="1" dirty="0" smtClean="0">
                <a:latin typeface="Calibri"/>
                <a:cs typeface="Calibri"/>
              </a:rPr>
              <a:t> </a:t>
            </a:r>
            <a:r>
              <a:rPr lang="fr-FR" sz="1400" dirty="0" smtClean="0">
                <a:latin typeface="Calibri"/>
                <a:cs typeface="Calibri"/>
              </a:rPr>
              <a:t>Exemples</a:t>
            </a:r>
            <a:endParaRPr sz="1400" dirty="0">
              <a:latin typeface="Calibri"/>
              <a:cs typeface="Calibri"/>
            </a:endParaRPr>
          </a:p>
          <a:p>
            <a:pPr marL="12065" marR="2966720" algn="just">
              <a:lnSpc>
                <a:spcPct val="100000"/>
              </a:lnSpc>
              <a:spcBef>
                <a:spcPts val="5"/>
              </a:spcBef>
            </a:pPr>
            <a:r>
              <a:rPr lang="fr-FR" sz="1200" spc="-5" dirty="0" smtClean="0">
                <a:latin typeface="Calibri"/>
                <a:cs typeface="Calibri"/>
              </a:rPr>
              <a:t>L</a:t>
            </a:r>
            <a:r>
              <a:rPr sz="1200" spc="-5" dirty="0" err="1" smtClean="0">
                <a:latin typeface="Calibri"/>
                <a:cs typeface="Calibri"/>
              </a:rPr>
              <a:t>icence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portail Philosophie, </a:t>
            </a:r>
            <a:r>
              <a:rPr sz="1200" spc="-10" dirty="0" smtClean="0">
                <a:latin typeface="Calibri"/>
                <a:cs typeface="Calibri"/>
              </a:rPr>
              <a:t>Anthropologie</a:t>
            </a:r>
            <a:r>
              <a:rPr lang="fr-FR" sz="1200" spc="-10" dirty="0" smtClean="0">
                <a:latin typeface="Calibri"/>
                <a:cs typeface="Calibri"/>
              </a:rPr>
              <a:t>, </a:t>
            </a:r>
            <a:r>
              <a:rPr sz="1200" spc="-15" dirty="0" err="1" smtClean="0">
                <a:latin typeface="Calibri"/>
                <a:cs typeface="Calibri"/>
              </a:rPr>
              <a:t>Lettre</a:t>
            </a:r>
            <a:r>
              <a:rPr lang="fr-FR" sz="1200" spc="-15" dirty="0" smtClean="0">
                <a:latin typeface="Calibri"/>
                <a:cs typeface="Calibri"/>
              </a:rPr>
              <a:t>s</a:t>
            </a:r>
            <a:r>
              <a:rPr sz="1200" spc="-15" dirty="0" smtClean="0">
                <a:latin typeface="Calibri"/>
                <a:cs typeface="Calibri"/>
              </a:rPr>
              <a:t> </a:t>
            </a:r>
            <a:r>
              <a:rPr sz="1200" spc="-305" dirty="0" smtClean="0">
                <a:latin typeface="Calibri"/>
                <a:cs typeface="Calibri"/>
              </a:rPr>
              <a:t> </a:t>
            </a:r>
            <a:endParaRPr lang="fr-FR" sz="1200" spc="-305" dirty="0">
              <a:latin typeface="Calibri"/>
              <a:cs typeface="Calibri"/>
            </a:endParaRPr>
          </a:p>
          <a:p>
            <a:pPr marL="12065" marR="2966720" algn="just">
              <a:lnSpc>
                <a:spcPct val="100000"/>
              </a:lnSpc>
              <a:spcBef>
                <a:spcPts val="5"/>
              </a:spcBef>
            </a:pPr>
            <a:r>
              <a:rPr lang="fr-FR" sz="1200" spc="-5" dirty="0" smtClean="0">
                <a:latin typeface="Calibri"/>
                <a:cs typeface="Calibri"/>
              </a:rPr>
              <a:t>L</a:t>
            </a:r>
            <a:r>
              <a:rPr sz="1200" spc="-5" dirty="0" err="1" smtClean="0">
                <a:latin typeface="Calibri"/>
                <a:cs typeface="Calibri"/>
              </a:rPr>
              <a:t>icence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mathématique</a:t>
            </a:r>
            <a:r>
              <a:rPr sz="1200" spc="-5" dirty="0">
                <a:latin typeface="Calibri"/>
                <a:cs typeface="Calibri"/>
              </a:rPr>
              <a:t> portail </a:t>
            </a:r>
            <a:r>
              <a:rPr sz="1200" spc="-10" dirty="0">
                <a:latin typeface="Calibri"/>
                <a:cs typeface="Calibri"/>
              </a:rPr>
              <a:t>René </a:t>
            </a:r>
            <a:r>
              <a:rPr sz="1200" spc="-10" dirty="0" smtClean="0">
                <a:latin typeface="Calibri"/>
                <a:cs typeface="Calibri"/>
              </a:rPr>
              <a:t>Descartes</a:t>
            </a:r>
            <a:endParaRPr lang="fr-FR" sz="1200" dirty="0">
              <a:latin typeface="Calibri"/>
              <a:cs typeface="Calibri"/>
            </a:endParaRPr>
          </a:p>
          <a:p>
            <a:pPr marL="12065" marR="2966720" algn="just">
              <a:lnSpc>
                <a:spcPct val="100000"/>
              </a:lnSpc>
              <a:spcBef>
                <a:spcPts val="5"/>
              </a:spcBef>
            </a:pPr>
            <a:r>
              <a:rPr lang="fr-FR" sz="1200" spc="-5" dirty="0" smtClean="0">
                <a:latin typeface="Calibri"/>
                <a:cs typeface="Calibri"/>
              </a:rPr>
              <a:t>L</a:t>
            </a:r>
            <a:r>
              <a:rPr sz="1200" spc="-5" dirty="0" err="1" smtClean="0">
                <a:latin typeface="Calibri"/>
                <a:cs typeface="Calibri"/>
              </a:rPr>
              <a:t>icence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physique </a:t>
            </a:r>
            <a:r>
              <a:rPr sz="1200" spc="-5" dirty="0">
                <a:latin typeface="Calibri"/>
                <a:cs typeface="Calibri"/>
              </a:rPr>
              <a:t>portail Marie Curie </a:t>
            </a:r>
            <a:r>
              <a:rPr sz="1200" spc="-305" dirty="0">
                <a:latin typeface="Calibri"/>
                <a:cs typeface="Calibri"/>
              </a:rPr>
              <a:t> </a:t>
            </a:r>
            <a:endParaRPr lang="fr-FR" sz="1200" spc="-305" dirty="0" smtClean="0">
              <a:latin typeface="Calibri"/>
              <a:cs typeface="Calibri"/>
            </a:endParaRPr>
          </a:p>
          <a:p>
            <a:pPr marL="12065" marR="2966720" algn="just">
              <a:lnSpc>
                <a:spcPct val="100000"/>
              </a:lnSpc>
              <a:spcBef>
                <a:spcPts val="5"/>
              </a:spcBef>
            </a:pPr>
            <a:r>
              <a:rPr lang="fr-FR" sz="1200" spc="-5" dirty="0">
                <a:latin typeface="Calibri"/>
                <a:cs typeface="Calibri"/>
              </a:rPr>
              <a:t>L</a:t>
            </a:r>
            <a:r>
              <a:rPr sz="1200" spc="-5" dirty="0" err="1" smtClean="0">
                <a:latin typeface="Calibri"/>
                <a:cs typeface="Calibri"/>
              </a:rPr>
              <a:t>icence</a:t>
            </a:r>
            <a:r>
              <a:rPr sz="1200" spc="-15" dirty="0" smtClean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svt </a:t>
            </a:r>
            <a:r>
              <a:rPr sz="1200" spc="-5" dirty="0">
                <a:latin typeface="Calibri"/>
                <a:cs typeface="Calibri"/>
              </a:rPr>
              <a:t>portail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Louis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 smtClean="0">
                <a:latin typeface="Calibri"/>
                <a:cs typeface="Calibri"/>
              </a:rPr>
              <a:t>Pasteur</a:t>
            </a:r>
            <a:endParaRPr lang="fr-FR" sz="1200" dirty="0">
              <a:latin typeface="Calibri"/>
              <a:cs typeface="Calibri"/>
            </a:endParaRPr>
          </a:p>
          <a:p>
            <a:pPr marL="12065" marR="2966720" algn="just">
              <a:lnSpc>
                <a:spcPct val="100000"/>
              </a:lnSpc>
              <a:spcBef>
                <a:spcPts val="5"/>
              </a:spcBef>
            </a:pPr>
            <a:r>
              <a:rPr lang="fr-FR" sz="1200" spc="-5" dirty="0" smtClean="0">
                <a:latin typeface="Calibri"/>
                <a:cs typeface="Calibri"/>
              </a:rPr>
              <a:t>L</a:t>
            </a:r>
            <a:r>
              <a:rPr sz="1200" spc="-5" dirty="0" err="1" smtClean="0">
                <a:latin typeface="Calibri"/>
                <a:cs typeface="Calibri"/>
              </a:rPr>
              <a:t>icence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histoire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portail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Sciences de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l’homme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 de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 err="1" smtClean="0">
                <a:latin typeface="Calibri"/>
                <a:cs typeface="Calibri"/>
              </a:rPr>
              <a:t>société</a:t>
            </a:r>
            <a:endParaRPr lang="fr-FR" sz="1200" dirty="0">
              <a:latin typeface="Calibri"/>
              <a:cs typeface="Calibri"/>
            </a:endParaRPr>
          </a:p>
          <a:p>
            <a:pPr marL="12065" marR="2966720" algn="just">
              <a:lnSpc>
                <a:spcPct val="100000"/>
              </a:lnSpc>
              <a:spcBef>
                <a:spcPts val="5"/>
              </a:spcBef>
            </a:pPr>
            <a:r>
              <a:rPr lang="fr-FR" sz="1200" spc="-10" dirty="0" smtClean="0">
                <a:latin typeface="Calibri"/>
                <a:cs typeface="Calibri"/>
              </a:rPr>
              <a:t>( </a:t>
            </a:r>
            <a:r>
              <a:rPr sz="1200" spc="-10" dirty="0" smtClean="0">
                <a:latin typeface="Calibri"/>
                <a:cs typeface="Calibri"/>
              </a:rPr>
              <a:t>Anthropologie-</a:t>
            </a:r>
            <a:r>
              <a:rPr sz="1200" spc="-10" dirty="0" err="1" smtClean="0">
                <a:latin typeface="Calibri"/>
                <a:cs typeface="Calibri"/>
              </a:rPr>
              <a:t>Géographie</a:t>
            </a:r>
            <a:r>
              <a:rPr sz="1200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 </a:t>
            </a:r>
            <a:r>
              <a:rPr sz="1200" spc="-300" dirty="0">
                <a:latin typeface="Calibri"/>
                <a:cs typeface="Calibri"/>
              </a:rPr>
              <a:t> </a:t>
            </a:r>
            <a:r>
              <a:rPr sz="1200" spc="-10" dirty="0" err="1">
                <a:latin typeface="Calibri"/>
                <a:cs typeface="Calibri"/>
              </a:rPr>
              <a:t>aménagement</a:t>
            </a:r>
            <a:r>
              <a:rPr sz="1200" spc="-10" dirty="0">
                <a:latin typeface="Calibri"/>
                <a:cs typeface="Calibri"/>
              </a:rPr>
              <a:t>-Histoire-</a:t>
            </a:r>
            <a:r>
              <a:rPr sz="1200" spc="-10" dirty="0" err="1">
                <a:latin typeface="Calibri"/>
                <a:cs typeface="Calibri"/>
              </a:rPr>
              <a:t>Sociologie</a:t>
            </a:r>
            <a:r>
              <a:rPr sz="1200" spc="-10" dirty="0" smtClean="0">
                <a:latin typeface="Calibri"/>
                <a:cs typeface="Calibri"/>
              </a:rPr>
              <a:t>)</a:t>
            </a:r>
            <a:endParaRPr lang="fr-FR" sz="1200" spc="-10" dirty="0" smtClean="0">
              <a:latin typeface="Calibri"/>
              <a:cs typeface="Calibri"/>
            </a:endParaRPr>
          </a:p>
          <a:p>
            <a:pPr marL="12065" marR="2966720" algn="just">
              <a:lnSpc>
                <a:spcPct val="100000"/>
              </a:lnSpc>
              <a:spcBef>
                <a:spcPts val="5"/>
              </a:spcBef>
            </a:pPr>
            <a:endParaRPr sz="1000" dirty="0">
              <a:latin typeface="Calibri"/>
              <a:cs typeface="Calibri"/>
            </a:endParaRPr>
          </a:p>
          <a:p>
            <a:pPr marL="12700" algn="just">
              <a:lnSpc>
                <a:spcPts val="1910"/>
              </a:lnSpc>
            </a:pPr>
            <a:r>
              <a:rPr sz="1400" b="1" spc="-5" dirty="0">
                <a:latin typeface="Calibri"/>
                <a:cs typeface="Calibri"/>
              </a:rPr>
              <a:t>Il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exceptions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106680" indent="-94615" algn="just">
              <a:lnSpc>
                <a:spcPct val="100000"/>
              </a:lnSpc>
              <a:spcBef>
                <a:spcPts val="10"/>
              </a:spcBef>
              <a:buChar char="-"/>
              <a:tabLst>
                <a:tab pos="107314" algn="l"/>
              </a:tabLst>
            </a:pPr>
            <a:r>
              <a:rPr sz="1200" spc="-10" dirty="0">
                <a:latin typeface="Calibri"/>
                <a:cs typeface="Calibri"/>
              </a:rPr>
              <a:t>LEA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5" dirty="0" smtClean="0">
                <a:latin typeface="Calibri"/>
                <a:cs typeface="Calibri"/>
              </a:rPr>
              <a:t>Langue</a:t>
            </a:r>
            <a:r>
              <a:rPr lang="fr-FR" sz="1200" spc="-5" dirty="0" smtClean="0">
                <a:latin typeface="Calibri"/>
                <a:cs typeface="Calibri"/>
              </a:rPr>
              <a:t>s</a:t>
            </a:r>
            <a:r>
              <a:rPr sz="1200" spc="-25" dirty="0" smtClean="0">
                <a:latin typeface="Calibri"/>
                <a:cs typeface="Calibri"/>
              </a:rPr>
              <a:t> </a:t>
            </a:r>
            <a:r>
              <a:rPr sz="1200" spc="-10" dirty="0" err="1" smtClean="0">
                <a:latin typeface="Calibri"/>
                <a:cs typeface="Calibri"/>
              </a:rPr>
              <a:t>étrangère</a:t>
            </a:r>
            <a:r>
              <a:rPr lang="fr-FR" sz="1200" spc="-10" dirty="0" smtClean="0">
                <a:latin typeface="Calibri"/>
                <a:cs typeface="Calibri"/>
              </a:rPr>
              <a:t>s</a:t>
            </a:r>
            <a:r>
              <a:rPr sz="1200" spc="-20" dirty="0" smtClean="0">
                <a:latin typeface="Calibri"/>
                <a:cs typeface="Calibri"/>
              </a:rPr>
              <a:t> </a:t>
            </a:r>
            <a:r>
              <a:rPr sz="1200" dirty="0" err="1" smtClean="0">
                <a:latin typeface="Calibri"/>
                <a:cs typeface="Calibri"/>
              </a:rPr>
              <a:t>appliquée</a:t>
            </a:r>
            <a:r>
              <a:rPr lang="fr-FR" sz="1200" dirty="0" smtClean="0">
                <a:latin typeface="Calibri"/>
                <a:cs typeface="Calibri"/>
              </a:rPr>
              <a:t>s</a:t>
            </a:r>
            <a:r>
              <a:rPr sz="1200" dirty="0" smtClean="0"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  <a:p>
            <a:pPr marL="106680" indent="-94615" algn="just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10" dirty="0">
                <a:latin typeface="Calibri"/>
                <a:cs typeface="Calibri"/>
              </a:rPr>
              <a:t>LLCER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(Langue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littérature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civilisation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étrangère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régional)</a:t>
            </a:r>
            <a:r>
              <a:rPr sz="1200" spc="25" dirty="0">
                <a:latin typeface="Calibri"/>
                <a:cs typeface="Calibri"/>
              </a:rPr>
              <a:t> </a:t>
            </a:r>
            <a:endParaRPr lang="fr-FR" sz="1200" spc="25" dirty="0" smtClean="0">
              <a:latin typeface="Calibri"/>
              <a:cs typeface="Calibri"/>
            </a:endParaRPr>
          </a:p>
          <a:p>
            <a:pPr marL="106680" indent="-94615" algn="just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10" dirty="0" smtClean="0">
                <a:latin typeface="Calibri"/>
                <a:cs typeface="Calibri"/>
              </a:rPr>
              <a:t>DROIT</a:t>
            </a:r>
            <a:endParaRPr sz="1200" dirty="0">
              <a:latin typeface="Calibri"/>
              <a:cs typeface="Calibri"/>
            </a:endParaRPr>
          </a:p>
          <a:p>
            <a:pPr marL="106680" indent="-94615" algn="just">
              <a:lnSpc>
                <a:spcPct val="100000"/>
              </a:lnSpc>
              <a:spcBef>
                <a:spcPts val="409"/>
              </a:spcBef>
              <a:buChar char="-"/>
              <a:tabLst>
                <a:tab pos="107314" algn="l"/>
              </a:tabLst>
            </a:pPr>
            <a:r>
              <a:rPr sz="1200" spc="-15" dirty="0">
                <a:latin typeface="Calibri"/>
                <a:cs typeface="Calibri"/>
              </a:rPr>
              <a:t>PSYCHOLOGIE</a:t>
            </a:r>
            <a:endParaRPr sz="1200" dirty="0">
              <a:latin typeface="Calibri"/>
              <a:cs typeface="Calibri"/>
            </a:endParaRPr>
          </a:p>
          <a:p>
            <a:pPr marL="106680" indent="-94615" algn="just">
              <a:lnSpc>
                <a:spcPct val="100000"/>
              </a:lnSpc>
              <a:spcBef>
                <a:spcPts val="409"/>
              </a:spcBef>
              <a:buChar char="-"/>
              <a:tabLst>
                <a:tab pos="107314" algn="l"/>
              </a:tabLst>
            </a:pPr>
            <a:r>
              <a:rPr sz="1200" spc="-30" dirty="0">
                <a:latin typeface="Calibri"/>
                <a:cs typeface="Calibri"/>
              </a:rPr>
              <a:t>STAPS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(Sciences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techniques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activités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physiques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sportives)</a:t>
            </a:r>
            <a:endParaRPr sz="1200" dirty="0">
              <a:latin typeface="Calibri"/>
              <a:cs typeface="Calibri"/>
            </a:endParaRPr>
          </a:p>
          <a:p>
            <a:pPr marL="106680" indent="-94615" algn="just">
              <a:lnSpc>
                <a:spcPct val="100000"/>
              </a:lnSpc>
              <a:spcBef>
                <a:spcPts val="150"/>
              </a:spcBef>
              <a:buChar char="-"/>
              <a:tabLst>
                <a:tab pos="107314" algn="l"/>
              </a:tabLst>
            </a:pPr>
            <a:r>
              <a:rPr sz="1200" spc="-5" dirty="0">
                <a:latin typeface="Calibri"/>
                <a:cs typeface="Calibri"/>
              </a:rPr>
              <a:t>MIASHS </a:t>
            </a:r>
            <a:r>
              <a:rPr sz="1200" spc="-10" dirty="0">
                <a:latin typeface="Calibri"/>
                <a:cs typeface="Calibri"/>
              </a:rPr>
              <a:t>(Mathématiques</a:t>
            </a:r>
            <a:r>
              <a:rPr sz="1200" spc="-5" dirty="0">
                <a:latin typeface="Calibri"/>
                <a:cs typeface="Calibri"/>
              </a:rPr>
              <a:t> et </a:t>
            </a:r>
            <a:r>
              <a:rPr lang="fr-FR" sz="1200" spc="-10" dirty="0" smtClean="0">
                <a:latin typeface="Calibri"/>
                <a:cs typeface="Calibri"/>
              </a:rPr>
              <a:t>I</a:t>
            </a:r>
            <a:r>
              <a:rPr sz="1200" spc="-10" dirty="0" err="1" smtClean="0">
                <a:latin typeface="Calibri"/>
                <a:cs typeface="Calibri"/>
              </a:rPr>
              <a:t>nformatiques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lang="fr-FR" sz="1200" dirty="0">
                <a:latin typeface="Calibri"/>
                <a:cs typeface="Calibri"/>
              </a:rPr>
              <a:t>A</a:t>
            </a:r>
            <a:r>
              <a:rPr sz="1200" dirty="0" err="1" smtClean="0">
                <a:latin typeface="Calibri"/>
                <a:cs typeface="Calibri"/>
              </a:rPr>
              <a:t>ppliquées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aux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lang="fr-FR" sz="1200" spc="-5" dirty="0" smtClean="0">
                <a:latin typeface="Calibri"/>
                <a:cs typeface="Calibri"/>
              </a:rPr>
              <a:t>S</a:t>
            </a:r>
            <a:r>
              <a:rPr sz="1200" spc="-5" dirty="0" err="1" smtClean="0">
                <a:latin typeface="Calibri"/>
                <a:cs typeface="Calibri"/>
              </a:rPr>
              <a:t>ciences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lang="fr-FR" sz="1200" spc="-5" dirty="0">
                <a:latin typeface="Calibri"/>
                <a:cs typeface="Calibri"/>
              </a:rPr>
              <a:t>H</a:t>
            </a:r>
            <a:r>
              <a:rPr sz="1200" spc="-5" dirty="0" err="1" smtClean="0">
                <a:latin typeface="Calibri"/>
                <a:cs typeface="Calibri"/>
              </a:rPr>
              <a:t>umaines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 </a:t>
            </a:r>
            <a:r>
              <a:rPr lang="fr-FR" sz="1200" spc="-5" dirty="0" err="1">
                <a:latin typeface="Calibri"/>
                <a:cs typeface="Calibri"/>
              </a:rPr>
              <a:t>S</a:t>
            </a:r>
            <a:r>
              <a:rPr sz="1200" spc="-5" dirty="0" err="1" smtClean="0">
                <a:latin typeface="Calibri"/>
                <a:cs typeface="Calibri"/>
              </a:rPr>
              <a:t>ociales</a:t>
            </a:r>
            <a:r>
              <a:rPr sz="1200" spc="-5" dirty="0" smtClean="0">
                <a:latin typeface="Calibri"/>
                <a:cs typeface="Calibri"/>
              </a:rPr>
              <a:t>)</a:t>
            </a:r>
            <a:endParaRPr lang="fr-FR" sz="1200" spc="-5" dirty="0" smtClean="0">
              <a:latin typeface="Calibri"/>
              <a:cs typeface="Calibri"/>
            </a:endParaRPr>
          </a:p>
          <a:p>
            <a:pPr marL="12065" algn="just">
              <a:lnSpc>
                <a:spcPct val="100000"/>
              </a:lnSpc>
              <a:spcBef>
                <a:spcPts val="150"/>
              </a:spcBef>
              <a:tabLst>
                <a:tab pos="107314" algn="l"/>
              </a:tabLst>
            </a:pPr>
            <a:endParaRPr lang="fr-FR" sz="1200" dirty="0">
              <a:latin typeface="Calibri"/>
              <a:cs typeface="Calibri"/>
            </a:endParaRPr>
          </a:p>
          <a:p>
            <a:pPr marL="12065" algn="just">
              <a:lnSpc>
                <a:spcPct val="100000"/>
              </a:lnSpc>
              <a:spcBef>
                <a:spcPts val="150"/>
              </a:spcBef>
              <a:tabLst>
                <a:tab pos="107314" algn="l"/>
              </a:tabLst>
            </a:pPr>
            <a:r>
              <a:rPr sz="1400" b="1" spc="-10" dirty="0" err="1" smtClean="0">
                <a:latin typeface="Calibri"/>
                <a:cs typeface="Calibri"/>
              </a:rPr>
              <a:t>Certaines</a:t>
            </a:r>
            <a:r>
              <a:rPr sz="1400" b="1" spc="-5" dirty="0" smtClean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licences </a:t>
            </a:r>
            <a:r>
              <a:rPr sz="1400" b="1" spc="-10" dirty="0">
                <a:latin typeface="Calibri"/>
                <a:cs typeface="Calibri"/>
              </a:rPr>
              <a:t>sont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sélectives</a:t>
            </a:r>
            <a:r>
              <a:rPr sz="1400" b="1" spc="-5" dirty="0">
                <a:latin typeface="Calibri"/>
                <a:cs typeface="Calibri"/>
              </a:rPr>
              <a:t> comme </a:t>
            </a:r>
            <a:r>
              <a:rPr sz="1400" b="1" dirty="0"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106680" indent="-9461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07314" algn="l"/>
              </a:tabLst>
            </a:pPr>
            <a:r>
              <a:rPr sz="1200" spc="-10" dirty="0">
                <a:latin typeface="Calibri"/>
                <a:cs typeface="Calibri"/>
              </a:rPr>
              <a:t>Mathématiques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physiques-chimies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informatiques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(MPCI)</a:t>
            </a:r>
            <a:endParaRPr sz="12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200" spc="-10" dirty="0" smtClean="0">
                <a:latin typeface="Calibri"/>
                <a:cs typeface="Calibri"/>
              </a:rPr>
              <a:t>-</a:t>
            </a:r>
            <a:r>
              <a:rPr lang="fr-FR" sz="1200" spc="-10" dirty="0" smtClean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CPES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Licence en </a:t>
            </a:r>
            <a:r>
              <a:rPr sz="1200" spc="-10" dirty="0">
                <a:latin typeface="Calibri"/>
                <a:cs typeface="Calibri"/>
              </a:rPr>
              <a:t>partenariat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avec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lycée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thiers.</a:t>
            </a:r>
            <a:endParaRPr sz="1200" dirty="0">
              <a:latin typeface="Calibri"/>
              <a:cs typeface="Calibri"/>
            </a:endParaRPr>
          </a:p>
          <a:p>
            <a:pPr marL="106680" indent="-94615" algn="just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 dirty="0">
                <a:latin typeface="Calibri"/>
                <a:cs typeface="Calibri"/>
              </a:rPr>
              <a:t>Science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spc="-10" dirty="0">
                <a:latin typeface="Calibri"/>
                <a:cs typeface="Calibri"/>
              </a:rPr>
              <a:t> humanité (rapidité)</a:t>
            </a:r>
            <a:endParaRPr sz="1200" dirty="0">
              <a:latin typeface="Calibri"/>
              <a:cs typeface="Calibri"/>
            </a:endParaRPr>
          </a:p>
          <a:p>
            <a:pPr marL="106680" indent="-94615" algn="just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lang="fr-FR" sz="1200" spc="-10" dirty="0" smtClean="0">
                <a:latin typeface="Calibri"/>
                <a:cs typeface="Calibri"/>
              </a:rPr>
              <a:t>CUPGE</a:t>
            </a:r>
            <a:r>
              <a:rPr sz="1200" spc="-35" dirty="0" smtClean="0">
                <a:latin typeface="Calibri"/>
                <a:cs typeface="Calibri"/>
              </a:rPr>
              <a:t> </a:t>
            </a:r>
            <a:r>
              <a:rPr lang="fr-FR" sz="1200" spc="-10" dirty="0" smtClean="0">
                <a:latin typeface="Calibri"/>
                <a:cs typeface="Calibri"/>
              </a:rPr>
              <a:t>SVT</a:t>
            </a:r>
            <a:endParaRPr sz="1200" dirty="0">
              <a:latin typeface="Calibri"/>
              <a:cs typeface="Calibri"/>
            </a:endParaRPr>
          </a:p>
          <a:p>
            <a:pPr marL="106680" indent="-94615" algn="just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 dirty="0">
                <a:latin typeface="Calibri"/>
                <a:cs typeface="Calibri"/>
              </a:rPr>
              <a:t>CMI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(SVT,</a:t>
            </a:r>
            <a:r>
              <a:rPr sz="1200" spc="-25" dirty="0">
                <a:latin typeface="Calibri"/>
                <a:cs typeface="Calibri"/>
              </a:rPr>
              <a:t> STAPS)</a:t>
            </a:r>
            <a:endParaRPr sz="1200" dirty="0">
              <a:latin typeface="Calibri"/>
              <a:cs typeface="Calibri"/>
            </a:endParaRPr>
          </a:p>
          <a:p>
            <a:pPr marL="106680" indent="-94615" algn="just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sz="1200" spc="-5" dirty="0">
                <a:latin typeface="Calibri"/>
                <a:cs typeface="Calibri"/>
              </a:rPr>
              <a:t>Doubles licences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(droit</a:t>
            </a:r>
            <a:r>
              <a:rPr sz="1200" dirty="0">
                <a:latin typeface="Calibri"/>
                <a:cs typeface="Calibri"/>
              </a:rPr>
              <a:t> / </a:t>
            </a:r>
            <a:r>
              <a:rPr sz="1200" spc="-10" dirty="0">
                <a:latin typeface="Calibri"/>
                <a:cs typeface="Calibri"/>
              </a:rPr>
              <a:t>eco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gestion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ou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histoire,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archéologique,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ou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 err="1" smtClean="0">
                <a:latin typeface="Calibri"/>
                <a:cs typeface="Calibri"/>
              </a:rPr>
              <a:t>lettre</a:t>
            </a:r>
            <a:r>
              <a:rPr lang="fr-FR" sz="1200" spc="-15" dirty="0" smtClean="0">
                <a:latin typeface="Calibri"/>
                <a:cs typeface="Calibri"/>
              </a:rPr>
              <a:t>s</a:t>
            </a:r>
            <a:r>
              <a:rPr sz="1200" spc="25" dirty="0" smtClean="0">
                <a:latin typeface="Calibri"/>
                <a:cs typeface="Calibri"/>
              </a:rPr>
              <a:t> </a:t>
            </a:r>
            <a:r>
              <a:rPr sz="1200" spc="-5" dirty="0" err="1" smtClean="0">
                <a:latin typeface="Calibri"/>
                <a:cs typeface="Calibri"/>
              </a:rPr>
              <a:t>moderne</a:t>
            </a:r>
            <a:r>
              <a:rPr lang="fr-FR" sz="1200" spc="-5" dirty="0" smtClean="0">
                <a:latin typeface="Calibri"/>
                <a:cs typeface="Calibri"/>
              </a:rPr>
              <a:t>s</a:t>
            </a:r>
            <a:r>
              <a:rPr sz="1200" spc="-5" dirty="0" smtClean="0"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E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4074" y="225307"/>
            <a:ext cx="59035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L</a:t>
            </a:r>
            <a:r>
              <a:rPr sz="2400" spc="-5" dirty="0">
                <a:solidFill>
                  <a:srgbClr val="3364A3"/>
                </a:solidFill>
                <a:latin typeface="Times New Roman"/>
                <a:cs typeface="Times New Roman"/>
              </a:rPr>
              <a:t>es</a:t>
            </a:r>
            <a:r>
              <a:rPr sz="2400" b="1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B</a:t>
            </a:r>
            <a:r>
              <a:rPr sz="2400" spc="-5" dirty="0">
                <a:solidFill>
                  <a:srgbClr val="3364A3"/>
                </a:solidFill>
                <a:latin typeface="Times New Roman"/>
                <a:cs typeface="Times New Roman"/>
              </a:rPr>
              <a:t>achelors</a:t>
            </a:r>
            <a:r>
              <a:rPr sz="2400" b="1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solidFill>
                  <a:srgbClr val="3364A3"/>
                </a:solidFill>
                <a:latin typeface="Times New Roman"/>
                <a:cs typeface="Times New Roman"/>
              </a:rPr>
              <a:t>U</a:t>
            </a:r>
            <a:r>
              <a:rPr sz="2400" spc="-10" dirty="0" err="1" smtClean="0">
                <a:solidFill>
                  <a:srgbClr val="3364A3"/>
                </a:solidFill>
                <a:latin typeface="Times New Roman"/>
                <a:cs typeface="Times New Roman"/>
              </a:rPr>
              <a:t>niversitaire</a:t>
            </a:r>
            <a:r>
              <a:rPr lang="fr-FR" sz="2400" spc="-10" dirty="0" smtClean="0">
                <a:solidFill>
                  <a:srgbClr val="3364A3"/>
                </a:solidFill>
                <a:latin typeface="Times New Roman"/>
                <a:cs typeface="Times New Roman"/>
              </a:rPr>
              <a:t>s</a:t>
            </a:r>
            <a:r>
              <a:rPr sz="2400" b="1" spc="-15" dirty="0" smtClean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64A3"/>
                </a:solidFill>
                <a:latin typeface="Times New Roman"/>
                <a:cs typeface="Times New Roman"/>
              </a:rPr>
              <a:t>de</a:t>
            </a:r>
            <a:r>
              <a:rPr sz="2400" b="1" spc="-6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364A3"/>
                </a:solidFill>
                <a:latin typeface="Times New Roman"/>
                <a:cs typeface="Times New Roman"/>
              </a:rPr>
              <a:t>T</a:t>
            </a:r>
            <a:r>
              <a:rPr sz="2400" spc="-25" dirty="0">
                <a:solidFill>
                  <a:srgbClr val="3364A3"/>
                </a:solidFill>
                <a:latin typeface="Times New Roman"/>
                <a:cs typeface="Times New Roman"/>
              </a:rPr>
              <a:t>echnologie</a:t>
            </a:r>
            <a:endParaRPr sz="2400" dirty="0">
              <a:latin typeface="Times New Roman"/>
              <a:cs typeface="Times New Roman"/>
            </a:endParaRPr>
          </a:p>
          <a:p>
            <a:pPr marL="269875" algn="ctr">
              <a:lnSpc>
                <a:spcPct val="100000"/>
              </a:lnSpc>
            </a:pP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L</a:t>
            </a:r>
            <a:r>
              <a:rPr sz="2400" spc="-5" dirty="0">
                <a:solidFill>
                  <a:srgbClr val="3364A3"/>
                </a:solidFill>
                <a:latin typeface="Times New Roman"/>
                <a:cs typeface="Times New Roman"/>
              </a:rPr>
              <a:t>es</a:t>
            </a:r>
            <a:r>
              <a:rPr sz="2400" b="1" spc="-5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BUT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294" y="1515227"/>
            <a:ext cx="8547105" cy="3283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68195">
              <a:lnSpc>
                <a:spcPct val="100000"/>
              </a:lnSpc>
              <a:spcBef>
                <a:spcPts val="100"/>
              </a:spcBef>
            </a:pPr>
            <a:r>
              <a:rPr sz="1500" spc="-15" dirty="0">
                <a:latin typeface="Calibri"/>
                <a:cs typeface="Calibri"/>
              </a:rPr>
              <a:t>C’est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une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formation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sélective</a:t>
            </a:r>
            <a:r>
              <a:rPr sz="1500" dirty="0">
                <a:latin typeface="Calibri"/>
                <a:cs typeface="Calibri"/>
              </a:rPr>
              <a:t> : </a:t>
            </a:r>
            <a:r>
              <a:rPr sz="1500" spc="-5" dirty="0">
                <a:latin typeface="Calibri"/>
                <a:cs typeface="Calibri"/>
              </a:rPr>
              <a:t>bulletins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 err="1" smtClean="0">
                <a:latin typeface="Calibri"/>
                <a:cs typeface="Calibri"/>
              </a:rPr>
              <a:t>scolaire</a:t>
            </a:r>
            <a:r>
              <a:rPr lang="fr-FR" sz="1500" spc="-10" dirty="0" smtClean="0">
                <a:latin typeface="Calibri"/>
                <a:cs typeface="Calibri"/>
              </a:rPr>
              <a:t>s</a:t>
            </a:r>
            <a:r>
              <a:rPr sz="1500" spc="-10" dirty="0" smtClean="0">
                <a:latin typeface="Calibri"/>
                <a:cs typeface="Calibri"/>
              </a:rPr>
              <a:t>,</a:t>
            </a:r>
            <a:r>
              <a:rPr sz="1500" dirty="0" smtClean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entretien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motivation</a:t>
            </a:r>
            <a:r>
              <a:rPr sz="1500" spc="-10" dirty="0" smtClean="0">
                <a:latin typeface="Calibri"/>
                <a:cs typeface="Calibri"/>
              </a:rPr>
              <a:t>,</a:t>
            </a:r>
            <a:r>
              <a:rPr lang="fr-FR" sz="1500" spc="-10" dirty="0" smtClean="0">
                <a:latin typeface="Calibri"/>
                <a:cs typeface="Calibri"/>
              </a:rPr>
              <a:t> </a:t>
            </a:r>
            <a:r>
              <a:rPr sz="1500" spc="-10" dirty="0" smtClean="0">
                <a:latin typeface="Calibri"/>
                <a:cs typeface="Calibri"/>
              </a:rPr>
              <a:t>test</a:t>
            </a:r>
            <a:r>
              <a:rPr lang="fr-FR" sz="1500" spc="-10" dirty="0" smtClean="0">
                <a:latin typeface="Calibri"/>
                <a:cs typeface="Calibri"/>
              </a:rPr>
              <a:t>s</a:t>
            </a:r>
            <a:r>
              <a:rPr sz="1500" spc="-10" dirty="0" smtClean="0">
                <a:latin typeface="Arial MT"/>
                <a:cs typeface="Arial MT"/>
              </a:rPr>
              <a:t>… </a:t>
            </a:r>
            <a:r>
              <a:rPr sz="1500" spc="-5" dirty="0" smtClean="0">
                <a:latin typeface="Arial MT"/>
                <a:cs typeface="Arial MT"/>
              </a:rPr>
              <a:t> </a:t>
            </a:r>
            <a:r>
              <a:rPr sz="1500" spc="-5" dirty="0">
                <a:latin typeface="Calibri"/>
                <a:cs typeface="Calibri"/>
              </a:rPr>
              <a:t>Places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réservées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aux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bacheliers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technologiques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pour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les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BUT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 err="1" smtClean="0">
                <a:latin typeface="Calibri"/>
                <a:cs typeface="Calibri"/>
              </a:rPr>
              <a:t>spécialité</a:t>
            </a:r>
            <a:r>
              <a:rPr lang="fr-FR" sz="1500" spc="-10" dirty="0" smtClean="0">
                <a:latin typeface="Calibri"/>
                <a:cs typeface="Calibri"/>
              </a:rPr>
              <a:t>s</a:t>
            </a:r>
            <a:r>
              <a:rPr sz="1500" spc="5" dirty="0" smtClean="0">
                <a:latin typeface="Calibri"/>
                <a:cs typeface="Calibri"/>
              </a:rPr>
              <a:t> </a:t>
            </a:r>
            <a:r>
              <a:rPr sz="1500" spc="-10" dirty="0" err="1" smtClean="0">
                <a:latin typeface="Calibri"/>
                <a:cs typeface="Calibri"/>
              </a:rPr>
              <a:t>proche</a:t>
            </a:r>
            <a:r>
              <a:rPr lang="fr-FR" sz="1500" spc="-10" dirty="0" smtClean="0">
                <a:latin typeface="Calibri"/>
                <a:cs typeface="Calibri"/>
              </a:rPr>
              <a:t>s</a:t>
            </a:r>
            <a:r>
              <a:rPr sz="1500" spc="-10" dirty="0" smtClean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Calibri"/>
              <a:cs typeface="Calibri"/>
            </a:endParaRPr>
          </a:p>
          <a:p>
            <a:pPr marL="24765" marR="568325" indent="-12700">
              <a:lnSpc>
                <a:spcPct val="118000"/>
              </a:lnSpc>
            </a:pPr>
            <a:r>
              <a:rPr sz="1500" b="1" spc="-5" dirty="0">
                <a:latin typeface="Calibri"/>
                <a:cs typeface="Calibri"/>
              </a:rPr>
              <a:t>Les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BUT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durent</a:t>
            </a:r>
            <a:r>
              <a:rPr sz="1500" b="1" dirty="0">
                <a:latin typeface="Calibri"/>
                <a:cs typeface="Calibri"/>
              </a:rPr>
              <a:t> 3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 err="1" smtClean="0">
                <a:latin typeface="Calibri"/>
                <a:cs typeface="Calibri"/>
              </a:rPr>
              <a:t>ans</a:t>
            </a:r>
            <a:r>
              <a:rPr lang="fr-FR" sz="1500" b="1" spc="-5" dirty="0">
                <a:latin typeface="Calibri"/>
                <a:cs typeface="Calibri"/>
              </a:rPr>
              <a:t>.</a:t>
            </a:r>
            <a:r>
              <a:rPr sz="1500" b="1" dirty="0" smtClean="0">
                <a:latin typeface="Calibri"/>
                <a:cs typeface="Calibri"/>
              </a:rPr>
              <a:t> </a:t>
            </a:r>
            <a:r>
              <a:rPr lang="fr-FR" sz="1500" b="1" spc="-5" dirty="0">
                <a:latin typeface="Calibri"/>
                <a:cs typeface="Calibri"/>
              </a:rPr>
              <a:t>I</a:t>
            </a:r>
            <a:r>
              <a:rPr sz="1500" b="1" spc="-5" dirty="0" smtClean="0">
                <a:latin typeface="Calibri"/>
                <a:cs typeface="Calibri"/>
              </a:rPr>
              <a:t>l</a:t>
            </a:r>
            <a:r>
              <a:rPr sz="1500" b="1" dirty="0" smtClean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existe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24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mentions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exemple: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Management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logistique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et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transports</a:t>
            </a:r>
            <a:r>
              <a:rPr lang="fr-FR" sz="1500" spc="-5" dirty="0" smtClean="0">
                <a:latin typeface="Calibri"/>
                <a:cs typeface="Calibri"/>
              </a:rPr>
              <a:t>)</a:t>
            </a:r>
            <a:r>
              <a:rPr sz="1500" spc="-5" dirty="0" smtClean="0">
                <a:latin typeface="Calibri"/>
                <a:cs typeface="Calibri"/>
              </a:rPr>
              <a:t> </a:t>
            </a:r>
            <a:r>
              <a:rPr sz="1500" spc="-325" dirty="0" smtClean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Les </a:t>
            </a:r>
            <a:r>
              <a:rPr sz="1500" spc="-10" dirty="0">
                <a:latin typeface="Calibri"/>
                <a:cs typeface="Calibri"/>
              </a:rPr>
              <a:t>étudiants</a:t>
            </a:r>
            <a:r>
              <a:rPr sz="1500" spc="-5" dirty="0">
                <a:latin typeface="Calibri"/>
                <a:cs typeface="Calibri"/>
              </a:rPr>
              <a:t> de BUT </a:t>
            </a:r>
            <a:r>
              <a:rPr lang="fr-FR" sz="1500" spc="-10" dirty="0" smtClean="0">
                <a:latin typeface="Calibri"/>
                <a:cs typeface="Calibri"/>
              </a:rPr>
              <a:t>sont inscrits en</a:t>
            </a:r>
            <a:r>
              <a:rPr sz="1500" spc="-5" dirty="0" smtClean="0">
                <a:latin typeface="Calibri"/>
                <a:cs typeface="Calibri"/>
              </a:rPr>
              <a:t> IUT </a:t>
            </a:r>
            <a:r>
              <a:rPr sz="1500" spc="-10" dirty="0">
                <a:latin typeface="Calibri"/>
                <a:cs typeface="Calibri"/>
              </a:rPr>
              <a:t>(Institut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Universitaire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spc="-20" dirty="0" err="1" smtClean="0">
                <a:latin typeface="Calibri"/>
                <a:cs typeface="Calibri"/>
              </a:rPr>
              <a:t>Technologie</a:t>
            </a:r>
            <a:r>
              <a:rPr lang="fr-FR" sz="1500" spc="-20" dirty="0" smtClean="0">
                <a:latin typeface="Calibri"/>
                <a:cs typeface="Calibri"/>
              </a:rPr>
              <a:t>s</a:t>
            </a:r>
            <a:r>
              <a:rPr sz="1500" spc="-20" dirty="0" smtClean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 marL="310515" marR="473646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500" spc="-10" dirty="0">
                <a:latin typeface="Calibri"/>
                <a:cs typeface="Calibri"/>
              </a:rPr>
              <a:t>Rythme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travail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entre </a:t>
            </a:r>
            <a:r>
              <a:rPr sz="1500" spc="-5" dirty="0">
                <a:latin typeface="Calibri"/>
                <a:cs typeface="Calibri"/>
              </a:rPr>
              <a:t>35 </a:t>
            </a:r>
            <a:r>
              <a:rPr sz="1500" spc="-10" dirty="0">
                <a:latin typeface="Calibri"/>
                <a:cs typeface="Calibri"/>
              </a:rPr>
              <a:t>heures </a:t>
            </a:r>
            <a:r>
              <a:rPr sz="1500" spc="-5" dirty="0">
                <a:latin typeface="Calibri"/>
                <a:cs typeface="Calibri"/>
              </a:rPr>
              <a:t>et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40 </a:t>
            </a:r>
            <a:r>
              <a:rPr sz="1500" spc="-10" dirty="0" err="1">
                <a:latin typeface="Calibri"/>
                <a:cs typeface="Calibri"/>
              </a:rPr>
              <a:t>heures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325" dirty="0">
                <a:latin typeface="Calibri"/>
                <a:cs typeface="Calibri"/>
              </a:rPr>
              <a:t> </a:t>
            </a:r>
            <a:endParaRPr lang="fr-FR" sz="1500" spc="-325" dirty="0" smtClean="0">
              <a:latin typeface="Calibri"/>
              <a:cs typeface="Calibri"/>
            </a:endParaRPr>
          </a:p>
          <a:p>
            <a:pPr marL="310515" marR="473646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500" spc="-5" dirty="0" smtClean="0">
                <a:latin typeface="Calibri"/>
                <a:cs typeface="Calibri"/>
              </a:rPr>
              <a:t>22</a:t>
            </a:r>
            <a:r>
              <a:rPr sz="1500" spc="-10" dirty="0" smtClean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à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26 semaines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spc="-10" dirty="0">
                <a:latin typeface="Calibri"/>
                <a:cs typeface="Calibri"/>
              </a:rPr>
              <a:t>stages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spc="-10" dirty="0">
                <a:latin typeface="Calibri"/>
                <a:cs typeface="Calibri"/>
              </a:rPr>
              <a:t> entreprise.</a:t>
            </a:r>
            <a:endParaRPr sz="1500" dirty="0">
              <a:latin typeface="Calibri"/>
              <a:cs typeface="Calibri"/>
            </a:endParaRPr>
          </a:p>
          <a:p>
            <a:pPr marL="31051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500" spc="-10" dirty="0">
                <a:latin typeface="Calibri"/>
                <a:cs typeface="Calibri"/>
              </a:rPr>
              <a:t>Possibilité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choisir</a:t>
            </a:r>
            <a:r>
              <a:rPr sz="1500" spc="-15" dirty="0">
                <a:latin typeface="Calibri"/>
                <a:cs typeface="Calibri"/>
              </a:rPr>
              <a:t> l’apprentissage</a:t>
            </a:r>
            <a:endParaRPr sz="1500" dirty="0">
              <a:latin typeface="Calibri"/>
              <a:cs typeface="Calibri"/>
            </a:endParaRPr>
          </a:p>
          <a:p>
            <a:pPr marR="287020" algn="ctr">
              <a:lnSpc>
                <a:spcPct val="100000"/>
              </a:lnSpc>
              <a:spcBef>
                <a:spcPts val="815"/>
              </a:spcBef>
            </a:pP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Après</a:t>
            </a:r>
            <a:r>
              <a:rPr sz="2400" b="1" spc="-3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le</a:t>
            </a:r>
            <a:r>
              <a:rPr sz="2400" b="1" spc="-3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BUT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1600" spc="-5" dirty="0">
                <a:latin typeface="Calibri"/>
                <a:cs typeface="Calibri"/>
              </a:rPr>
              <a:t>Le </a:t>
            </a:r>
            <a:r>
              <a:rPr sz="1600" spc="-10" dirty="0">
                <a:latin typeface="Calibri"/>
                <a:cs typeface="Calibri"/>
              </a:rPr>
              <a:t>premier</a:t>
            </a:r>
            <a:r>
              <a:rPr sz="1600" spc="-5" dirty="0">
                <a:latin typeface="Calibri"/>
                <a:cs typeface="Calibri"/>
              </a:rPr>
              <a:t> objectif du BUT </a:t>
            </a:r>
            <a:r>
              <a:rPr sz="1600" spc="-10" dirty="0">
                <a:latin typeface="Calibri"/>
                <a:cs typeface="Calibri"/>
              </a:rPr>
              <a:t>est</a:t>
            </a:r>
            <a:r>
              <a:rPr sz="1600" spc="-5" dirty="0">
                <a:latin typeface="Calibri"/>
                <a:cs typeface="Calibri"/>
              </a:rPr>
              <a:t> l’insertion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professionnelle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rapide</a:t>
            </a:r>
            <a:r>
              <a:rPr sz="1600" spc="-5" dirty="0">
                <a:latin typeface="Calibri"/>
                <a:cs typeface="Calibri"/>
              </a:rPr>
              <a:t> de ses diplômés.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Après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sélection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possibilité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rentrer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école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commerce,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école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d'ingénieur</a:t>
            </a:r>
            <a:r>
              <a:rPr lang="fr-FR" sz="1600" spc="-10" dirty="0" smtClean="0">
                <a:latin typeface="Calibri"/>
                <a:cs typeface="Calibri"/>
              </a:rPr>
              <a:t>s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master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à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l’université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B6D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124" y="233483"/>
            <a:ext cx="7084875" cy="1277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0495" marR="5080" indent="-178181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64A3"/>
                </a:solidFill>
                <a:latin typeface="Times New Roman"/>
                <a:cs typeface="Times New Roman"/>
              </a:rPr>
              <a:t>Les</a:t>
            </a:r>
            <a:r>
              <a:rPr sz="2400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64A3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3364A3"/>
                </a:solidFill>
                <a:latin typeface="Times New Roman"/>
                <a:cs typeface="Times New Roman"/>
              </a:rPr>
              <a:t>revets</a:t>
            </a:r>
            <a:r>
              <a:rPr sz="2400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64A3"/>
                </a:solidFill>
                <a:latin typeface="Times New Roman"/>
                <a:cs typeface="Times New Roman"/>
              </a:rPr>
              <a:t>de</a:t>
            </a:r>
            <a:r>
              <a:rPr sz="2400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>
                <a:solidFill>
                  <a:srgbClr val="3364A3"/>
                </a:solidFill>
                <a:latin typeface="Times New Roman"/>
                <a:cs typeface="Times New Roman"/>
              </a:rPr>
              <a:t>T</a:t>
            </a:r>
            <a:r>
              <a:rPr sz="2400" spc="-5" dirty="0" err="1">
                <a:solidFill>
                  <a:srgbClr val="3364A3"/>
                </a:solidFill>
                <a:latin typeface="Times New Roman"/>
                <a:cs typeface="Times New Roman"/>
              </a:rPr>
              <a:t>echnicien</a:t>
            </a:r>
            <a:r>
              <a:rPr sz="2400" spc="1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3364A3"/>
                </a:solidFill>
                <a:latin typeface="Times New Roman"/>
                <a:cs typeface="Times New Roman"/>
              </a:rPr>
              <a:t>S</a:t>
            </a:r>
            <a:r>
              <a:rPr sz="2400" dirty="0" err="1" smtClean="0">
                <a:solidFill>
                  <a:srgbClr val="3364A3"/>
                </a:solidFill>
                <a:latin typeface="Times New Roman"/>
                <a:cs typeface="Times New Roman"/>
              </a:rPr>
              <a:t>upérieur</a:t>
            </a:r>
            <a:r>
              <a:rPr lang="fr-FR" sz="2400" dirty="0" smtClean="0">
                <a:solidFill>
                  <a:srgbClr val="3364A3"/>
                </a:solidFill>
                <a:latin typeface="Times New Roman"/>
                <a:cs typeface="Times New Roman"/>
              </a:rPr>
              <a:t>:</a:t>
            </a:r>
            <a:r>
              <a:rPr sz="2400" dirty="0" smtClean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spc="-585" dirty="0" smtClean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3364A3"/>
                </a:solidFill>
                <a:latin typeface="Times New Roman"/>
                <a:cs typeface="Times New Roman"/>
              </a:rPr>
              <a:t>Le</a:t>
            </a:r>
            <a:r>
              <a:rPr lang="fr-FR" sz="2400" spc="-5" dirty="0" smtClean="0">
                <a:solidFill>
                  <a:srgbClr val="3364A3"/>
                </a:solidFill>
                <a:latin typeface="Times New Roman"/>
                <a:cs typeface="Times New Roman"/>
              </a:rPr>
              <a:t>s</a:t>
            </a:r>
            <a:r>
              <a:rPr sz="2400" spc="-10" dirty="0" smtClean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BTS</a:t>
            </a:r>
            <a:endParaRPr sz="2400" b="1" dirty="0">
              <a:latin typeface="Times New Roman"/>
              <a:cs typeface="Times New Roman"/>
            </a:endParaRPr>
          </a:p>
          <a:p>
            <a:pPr marL="12700" marR="491490" algn="just">
              <a:lnSpc>
                <a:spcPct val="100000"/>
              </a:lnSpc>
              <a:spcBef>
                <a:spcPts val="530"/>
              </a:spcBef>
            </a:pPr>
            <a:r>
              <a:rPr sz="1500" spc="-15" dirty="0"/>
              <a:t>C’est</a:t>
            </a:r>
            <a:r>
              <a:rPr sz="1500" dirty="0"/>
              <a:t> </a:t>
            </a:r>
            <a:r>
              <a:rPr sz="1500" spc="-5" dirty="0"/>
              <a:t>une</a:t>
            </a:r>
            <a:r>
              <a:rPr sz="1500" dirty="0"/>
              <a:t> </a:t>
            </a:r>
            <a:r>
              <a:rPr sz="1500" spc="-10" dirty="0"/>
              <a:t>formation</a:t>
            </a:r>
            <a:r>
              <a:rPr sz="1500" dirty="0"/>
              <a:t> </a:t>
            </a:r>
            <a:r>
              <a:rPr sz="1500" spc="-10" dirty="0"/>
              <a:t>sélective</a:t>
            </a:r>
            <a:r>
              <a:rPr sz="1500" dirty="0"/>
              <a:t> :</a:t>
            </a:r>
            <a:r>
              <a:rPr sz="1500" spc="5" dirty="0"/>
              <a:t> </a:t>
            </a:r>
            <a:r>
              <a:rPr sz="1500" spc="-5" dirty="0"/>
              <a:t>bulletins</a:t>
            </a:r>
            <a:r>
              <a:rPr sz="1500" dirty="0"/>
              <a:t> </a:t>
            </a:r>
            <a:r>
              <a:rPr sz="1500" spc="-10" dirty="0" err="1" smtClean="0"/>
              <a:t>scolaire</a:t>
            </a:r>
            <a:r>
              <a:rPr lang="fr-FR" sz="1500" spc="-10" dirty="0" smtClean="0"/>
              <a:t>s</a:t>
            </a:r>
            <a:r>
              <a:rPr sz="1500" spc="-10" dirty="0" smtClean="0"/>
              <a:t>,</a:t>
            </a:r>
            <a:r>
              <a:rPr sz="1500" dirty="0" smtClean="0"/>
              <a:t> </a:t>
            </a:r>
            <a:r>
              <a:rPr sz="1500" spc="-10" dirty="0"/>
              <a:t>entretien</a:t>
            </a:r>
            <a:r>
              <a:rPr sz="1500" dirty="0"/>
              <a:t> </a:t>
            </a:r>
            <a:r>
              <a:rPr sz="1500" spc="-5" dirty="0"/>
              <a:t>de</a:t>
            </a:r>
            <a:r>
              <a:rPr sz="1500" spc="5" dirty="0"/>
              <a:t> </a:t>
            </a:r>
            <a:r>
              <a:rPr sz="1500" spc="-10" dirty="0"/>
              <a:t>motivation</a:t>
            </a:r>
            <a:r>
              <a:rPr sz="1500" spc="-10" dirty="0" smtClean="0"/>
              <a:t>,</a:t>
            </a:r>
            <a:r>
              <a:rPr lang="fr-FR" sz="1500" spc="-10" dirty="0" smtClean="0"/>
              <a:t> </a:t>
            </a:r>
            <a:r>
              <a:rPr sz="1500" spc="-10" dirty="0" smtClean="0"/>
              <a:t>test</a:t>
            </a:r>
            <a:r>
              <a:rPr lang="fr-FR" sz="1500" spc="-10" dirty="0" smtClean="0"/>
              <a:t>s</a:t>
            </a:r>
            <a:r>
              <a:rPr sz="1500" spc="-10" dirty="0" smtClean="0">
                <a:latin typeface="Arial MT"/>
                <a:cs typeface="Arial MT"/>
              </a:rPr>
              <a:t>… </a:t>
            </a:r>
            <a:r>
              <a:rPr sz="1500" spc="-5" dirty="0" smtClean="0">
                <a:latin typeface="Arial MT"/>
                <a:cs typeface="Arial MT"/>
              </a:rPr>
              <a:t> </a:t>
            </a:r>
            <a:r>
              <a:rPr sz="1500" spc="-5" dirty="0"/>
              <a:t>Places</a:t>
            </a:r>
            <a:r>
              <a:rPr sz="1500" dirty="0"/>
              <a:t> </a:t>
            </a:r>
            <a:r>
              <a:rPr sz="1500" spc="-10" dirty="0"/>
              <a:t>réservées</a:t>
            </a:r>
            <a:r>
              <a:rPr sz="1500" dirty="0"/>
              <a:t> aux </a:t>
            </a:r>
            <a:r>
              <a:rPr sz="1500" spc="-10" dirty="0"/>
              <a:t>bacheliers</a:t>
            </a:r>
            <a:r>
              <a:rPr sz="1500" spc="5" dirty="0"/>
              <a:t> </a:t>
            </a:r>
            <a:r>
              <a:rPr sz="1500" spc="-10" dirty="0"/>
              <a:t>professionnels</a:t>
            </a:r>
            <a:r>
              <a:rPr sz="1500" dirty="0"/>
              <a:t> </a:t>
            </a:r>
            <a:r>
              <a:rPr sz="1500" spc="-5" dirty="0"/>
              <a:t>pour</a:t>
            </a:r>
            <a:r>
              <a:rPr sz="1500" dirty="0"/>
              <a:t> </a:t>
            </a:r>
            <a:r>
              <a:rPr sz="1500" spc="-5" dirty="0"/>
              <a:t>les</a:t>
            </a:r>
            <a:r>
              <a:rPr sz="1500" spc="5" dirty="0"/>
              <a:t> </a:t>
            </a:r>
            <a:r>
              <a:rPr sz="1500" spc="-20" dirty="0"/>
              <a:t>BTS</a:t>
            </a:r>
            <a:r>
              <a:rPr sz="1500" dirty="0"/>
              <a:t> </a:t>
            </a:r>
            <a:r>
              <a:rPr sz="1500" spc="-5" dirty="0"/>
              <a:t>de</a:t>
            </a:r>
            <a:r>
              <a:rPr sz="1500" dirty="0"/>
              <a:t> </a:t>
            </a:r>
            <a:r>
              <a:rPr sz="1500" spc="-10" dirty="0" err="1" smtClean="0"/>
              <a:t>spécialité</a:t>
            </a:r>
            <a:r>
              <a:rPr lang="fr-FR" sz="1500" spc="-10" dirty="0" smtClean="0"/>
              <a:t>s</a:t>
            </a:r>
            <a:r>
              <a:rPr sz="1500" dirty="0" smtClean="0"/>
              <a:t> </a:t>
            </a:r>
            <a:r>
              <a:rPr sz="1500" spc="-10" dirty="0" err="1" smtClean="0"/>
              <a:t>proche</a:t>
            </a:r>
            <a:r>
              <a:rPr lang="fr-FR" sz="1500" spc="-10" dirty="0" smtClean="0"/>
              <a:t>s</a:t>
            </a:r>
            <a:r>
              <a:rPr sz="1500" spc="-10" dirty="0" smtClean="0"/>
              <a:t>.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125" y="1718102"/>
            <a:ext cx="8639175" cy="321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fr-FR" sz="1500" spc="-5" dirty="0">
                <a:latin typeface="Calibri"/>
                <a:cs typeface="Calibri"/>
              </a:rPr>
              <a:t>L</a:t>
            </a:r>
            <a:r>
              <a:rPr sz="1500" spc="-5" dirty="0" err="1" smtClean="0">
                <a:latin typeface="Calibri"/>
                <a:cs typeface="Calibri"/>
              </a:rPr>
              <a:t>es</a:t>
            </a:r>
            <a:r>
              <a:rPr sz="1500" spc="-10" dirty="0" smtClean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étudiants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BTS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lang="fr-FR" sz="1500" spc="-10" dirty="0" smtClean="0">
                <a:latin typeface="Calibri"/>
                <a:cs typeface="Calibri"/>
              </a:rPr>
              <a:t>sont</a:t>
            </a:r>
            <a:r>
              <a:rPr sz="1500" spc="-5" dirty="0" smtClean="0">
                <a:latin typeface="Calibri"/>
                <a:cs typeface="Calibri"/>
              </a:rPr>
              <a:t> </a:t>
            </a:r>
            <a:r>
              <a:rPr lang="fr-FR" sz="1500" dirty="0" smtClean="0">
                <a:latin typeface="Calibri"/>
                <a:cs typeface="Calibri"/>
              </a:rPr>
              <a:t>en</a:t>
            </a:r>
            <a:r>
              <a:rPr sz="1500" spc="-10" dirty="0" smtClean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lycée</a:t>
            </a:r>
            <a:endParaRPr sz="15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/>
              <a:cs typeface="Calibri"/>
            </a:endParaRPr>
          </a:p>
          <a:p>
            <a:pPr marL="12700" marR="227329" algn="just">
              <a:lnSpc>
                <a:spcPct val="100000"/>
              </a:lnSpc>
            </a:pPr>
            <a:r>
              <a:rPr sz="1500" b="1" spc="-5" dirty="0">
                <a:latin typeface="Calibri"/>
                <a:cs typeface="Calibri"/>
              </a:rPr>
              <a:t>Les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BTS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durent</a:t>
            </a:r>
            <a:r>
              <a:rPr sz="1500" b="1" dirty="0">
                <a:latin typeface="Calibri"/>
                <a:cs typeface="Calibri"/>
              </a:rPr>
              <a:t> 2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 err="1" smtClean="0">
                <a:latin typeface="Calibri"/>
                <a:cs typeface="Calibri"/>
              </a:rPr>
              <a:t>ans</a:t>
            </a:r>
            <a:r>
              <a:rPr lang="fr-FR" sz="1500" b="1" spc="-5" dirty="0" smtClean="0">
                <a:latin typeface="Calibri"/>
                <a:cs typeface="Calibri"/>
              </a:rPr>
              <a:t>.</a:t>
            </a:r>
            <a:r>
              <a:rPr sz="1500" b="1" dirty="0" smtClean="0">
                <a:latin typeface="Calibri"/>
                <a:cs typeface="Calibri"/>
              </a:rPr>
              <a:t> </a:t>
            </a:r>
            <a:r>
              <a:rPr lang="fr-FR" sz="1500" b="1" spc="-5" dirty="0">
                <a:latin typeface="Calibri"/>
                <a:cs typeface="Calibri"/>
              </a:rPr>
              <a:t>I</a:t>
            </a:r>
            <a:r>
              <a:rPr sz="1500" b="1" spc="-5" dirty="0" smtClean="0">
                <a:latin typeface="Calibri"/>
                <a:cs typeface="Calibri"/>
              </a:rPr>
              <a:t>l</a:t>
            </a:r>
            <a:r>
              <a:rPr sz="1500" b="1" spc="5" dirty="0" smtClean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existe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plus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d’une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centaine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de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spécialités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exemple: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banque,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assurance,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comptabilité,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gestion </a:t>
            </a:r>
            <a:r>
              <a:rPr sz="1500" spc="-5" dirty="0">
                <a:latin typeface="Calibri"/>
                <a:cs typeface="Calibri"/>
              </a:rPr>
              <a:t>des transports et de </a:t>
            </a:r>
            <a:r>
              <a:rPr sz="1500" spc="-10" dirty="0" err="1">
                <a:latin typeface="Calibri"/>
                <a:cs typeface="Calibri"/>
              </a:rPr>
              <a:t>logistique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 err="1" smtClean="0">
                <a:latin typeface="Calibri"/>
                <a:cs typeface="Calibri"/>
              </a:rPr>
              <a:t>associé</a:t>
            </a:r>
            <a:r>
              <a:rPr lang="fr-FR" sz="1500" dirty="0" smtClean="0">
                <a:latin typeface="Calibri"/>
                <a:cs typeface="Calibri"/>
              </a:rPr>
              <a:t>e</a:t>
            </a:r>
            <a:r>
              <a:rPr sz="1500" dirty="0" smtClean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/>
              <a:cs typeface="Calibri"/>
            </a:endParaRPr>
          </a:p>
          <a:p>
            <a:pPr marL="12700" marR="791210" algn="just">
              <a:lnSpc>
                <a:spcPct val="100000"/>
              </a:lnSpc>
            </a:pPr>
            <a:r>
              <a:rPr sz="1500" spc="-5" dirty="0">
                <a:latin typeface="Calibri"/>
                <a:cs typeface="Calibri"/>
              </a:rPr>
              <a:t>Les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dossiers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bacheliers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professionnels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sont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examinés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priorité,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quota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place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est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réservé</a:t>
            </a:r>
            <a:r>
              <a:rPr sz="1500" dirty="0">
                <a:latin typeface="Calibri"/>
                <a:cs typeface="Calibri"/>
              </a:rPr>
              <a:t> au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bacheliers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professionnels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</a:t>
            </a:r>
            <a:r>
              <a:rPr sz="1500" spc="-5" dirty="0">
                <a:latin typeface="Calibri"/>
                <a:cs typeface="Calibri"/>
              </a:rPr>
              <a:t> pour les </a:t>
            </a:r>
            <a:r>
              <a:rPr sz="1500" spc="-10" dirty="0">
                <a:latin typeface="Calibri"/>
                <a:cs typeface="Calibri"/>
              </a:rPr>
              <a:t>spécialités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cohérentes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)</a:t>
            </a:r>
          </a:p>
          <a:p>
            <a:pPr marL="12700" marR="808355" algn="just">
              <a:lnSpc>
                <a:spcPct val="100000"/>
              </a:lnSpc>
            </a:pPr>
            <a:r>
              <a:rPr lang="fr-FR" sz="1500" dirty="0">
                <a:latin typeface="Calibri"/>
                <a:cs typeface="Calibri"/>
              </a:rPr>
              <a:t>G</a:t>
            </a:r>
            <a:r>
              <a:rPr sz="1500" spc="-10" dirty="0" err="1" smtClean="0">
                <a:latin typeface="Calibri"/>
                <a:cs typeface="Calibri"/>
              </a:rPr>
              <a:t>lobalement</a:t>
            </a:r>
            <a:r>
              <a:rPr sz="1500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il</a:t>
            </a:r>
            <a:r>
              <a:rPr sz="1500" dirty="0">
                <a:latin typeface="Calibri"/>
                <a:cs typeface="Calibri"/>
              </a:rPr>
              <a:t> y a </a:t>
            </a:r>
            <a:r>
              <a:rPr sz="1500" spc="-5" dirty="0">
                <a:latin typeface="Calibri"/>
                <a:cs typeface="Calibri"/>
              </a:rPr>
              <a:t>le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même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pourcentage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 err="1" smtClean="0">
                <a:latin typeface="Calibri"/>
                <a:cs typeface="Calibri"/>
              </a:rPr>
              <a:t>bachelier</a:t>
            </a:r>
            <a:r>
              <a:rPr lang="fr-FR" sz="1500" spc="-5" dirty="0" smtClean="0">
                <a:latin typeface="Calibri"/>
                <a:cs typeface="Calibri"/>
              </a:rPr>
              <a:t>s</a:t>
            </a:r>
            <a:r>
              <a:rPr sz="1500" dirty="0" smtClean="0">
                <a:latin typeface="Calibri"/>
                <a:cs typeface="Calibri"/>
              </a:rPr>
              <a:t> </a:t>
            </a:r>
            <a:r>
              <a:rPr sz="1500" spc="-10" dirty="0" err="1" smtClean="0">
                <a:latin typeface="Calibri"/>
                <a:cs typeface="Calibri"/>
              </a:rPr>
              <a:t>professionnel</a:t>
            </a:r>
            <a:r>
              <a:rPr lang="fr-FR" sz="1500" spc="-10" dirty="0" smtClean="0">
                <a:latin typeface="Calibri"/>
                <a:cs typeface="Calibri"/>
              </a:rPr>
              <a:t>s</a:t>
            </a:r>
            <a:r>
              <a:rPr sz="1500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que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 err="1" smtClean="0">
                <a:latin typeface="Calibri"/>
                <a:cs typeface="Calibri"/>
              </a:rPr>
              <a:t>bachelier</a:t>
            </a:r>
            <a:r>
              <a:rPr lang="fr-FR" sz="1500" spc="-5" dirty="0" smtClean="0">
                <a:latin typeface="Calibri"/>
                <a:cs typeface="Calibri"/>
              </a:rPr>
              <a:t>s</a:t>
            </a:r>
            <a:r>
              <a:rPr sz="1500" dirty="0" smtClean="0">
                <a:latin typeface="Calibri"/>
                <a:cs typeface="Calibri"/>
              </a:rPr>
              <a:t> </a:t>
            </a:r>
            <a:r>
              <a:rPr sz="1500" spc="-10" dirty="0" err="1" smtClean="0">
                <a:latin typeface="Calibri"/>
                <a:cs typeface="Calibri"/>
              </a:rPr>
              <a:t>technologique</a:t>
            </a:r>
            <a:r>
              <a:rPr lang="fr-FR" sz="1500" spc="-10" dirty="0" smtClean="0">
                <a:latin typeface="Calibri"/>
                <a:cs typeface="Calibri"/>
              </a:rPr>
              <a:t>s</a:t>
            </a:r>
            <a:r>
              <a:rPr sz="1500" spc="-10" dirty="0" smtClean="0">
                <a:latin typeface="Calibri"/>
                <a:cs typeface="Calibri"/>
              </a:rPr>
              <a:t>. </a:t>
            </a:r>
            <a:r>
              <a:rPr sz="1500" spc="-325" dirty="0" smtClean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8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5" dirty="0">
                <a:latin typeface="Calibri"/>
                <a:cs typeface="Calibri"/>
              </a:rPr>
              <a:t> 16 semaines de </a:t>
            </a:r>
            <a:r>
              <a:rPr sz="1500" spc="-15" dirty="0">
                <a:latin typeface="Calibri"/>
                <a:cs typeface="Calibri"/>
              </a:rPr>
              <a:t>stage</a:t>
            </a:r>
            <a:r>
              <a:rPr sz="1500" spc="-5" dirty="0">
                <a:latin typeface="Calibri"/>
                <a:cs typeface="Calibri"/>
              </a:rPr>
              <a:t> selon les </a:t>
            </a:r>
            <a:r>
              <a:rPr sz="1500" spc="-10" dirty="0">
                <a:latin typeface="Calibri"/>
                <a:cs typeface="Calibri"/>
              </a:rPr>
              <a:t>spécialités</a:t>
            </a:r>
            <a:endParaRPr sz="1500" dirty="0">
              <a:latin typeface="Calibri"/>
              <a:cs typeface="Calibri"/>
            </a:endParaRPr>
          </a:p>
          <a:p>
            <a:pPr marR="26670" algn="ctr">
              <a:lnSpc>
                <a:spcPct val="100000"/>
              </a:lnSpc>
              <a:spcBef>
                <a:spcPts val="615"/>
              </a:spcBef>
            </a:pPr>
            <a:r>
              <a:rPr sz="2400" spc="-5" dirty="0">
                <a:solidFill>
                  <a:srgbClr val="3364A3"/>
                </a:solidFill>
                <a:latin typeface="Times New Roman"/>
                <a:cs typeface="Times New Roman"/>
              </a:rPr>
              <a:t>Après</a:t>
            </a:r>
            <a:r>
              <a:rPr sz="2400" spc="-3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64A3"/>
                </a:solidFill>
                <a:latin typeface="Times New Roman"/>
                <a:cs typeface="Times New Roman"/>
              </a:rPr>
              <a:t>le</a:t>
            </a:r>
            <a:r>
              <a:rPr sz="2400" spc="-2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BTS</a:t>
            </a:r>
            <a:endParaRPr sz="2400" dirty="0">
              <a:latin typeface="Times New Roman"/>
              <a:cs typeface="Times New Roman"/>
            </a:endParaRPr>
          </a:p>
          <a:p>
            <a:pPr marL="75565" algn="just">
              <a:lnSpc>
                <a:spcPct val="100000"/>
              </a:lnSpc>
              <a:spcBef>
                <a:spcPts val="1595"/>
              </a:spcBef>
            </a:pPr>
            <a:r>
              <a:rPr sz="1500" spc="-5" dirty="0">
                <a:latin typeface="Calibri"/>
                <a:cs typeface="Calibri"/>
              </a:rPr>
              <a:t>Le </a:t>
            </a:r>
            <a:r>
              <a:rPr sz="1500" spc="-10" dirty="0">
                <a:latin typeface="Calibri"/>
                <a:cs typeface="Calibri"/>
              </a:rPr>
              <a:t>premier</a:t>
            </a:r>
            <a:r>
              <a:rPr sz="1500" spc="-5" dirty="0">
                <a:latin typeface="Calibri"/>
                <a:cs typeface="Calibri"/>
              </a:rPr>
              <a:t> objectif du </a:t>
            </a:r>
            <a:r>
              <a:rPr sz="1500" spc="-20" dirty="0">
                <a:latin typeface="Calibri"/>
                <a:cs typeface="Calibri"/>
              </a:rPr>
              <a:t>BTS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est</a:t>
            </a:r>
            <a:r>
              <a:rPr sz="1500" spc="-5" dirty="0">
                <a:latin typeface="Calibri"/>
                <a:cs typeface="Calibri"/>
              </a:rPr>
              <a:t> l’insertion </a:t>
            </a:r>
            <a:r>
              <a:rPr sz="1500" spc="-10" dirty="0">
                <a:latin typeface="Calibri"/>
                <a:cs typeface="Calibri"/>
              </a:rPr>
              <a:t>professionnelle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rapide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 ses diplômés.</a:t>
            </a:r>
            <a:endParaRPr sz="1500" dirty="0">
              <a:latin typeface="Calibri"/>
              <a:cs typeface="Calibri"/>
            </a:endParaRPr>
          </a:p>
          <a:p>
            <a:pPr marL="75565" algn="just">
              <a:lnSpc>
                <a:spcPct val="100000"/>
              </a:lnSpc>
            </a:pPr>
            <a:r>
              <a:rPr sz="1500" spc="-10" dirty="0">
                <a:latin typeface="Calibri"/>
                <a:cs typeface="Calibri"/>
              </a:rPr>
              <a:t>Après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 err="1" smtClean="0">
                <a:latin typeface="Calibri"/>
                <a:cs typeface="Calibri"/>
              </a:rPr>
              <a:t>sélection</a:t>
            </a:r>
            <a:r>
              <a:rPr lang="fr-FR" sz="1500" spc="-5" dirty="0" smtClean="0">
                <a:latin typeface="Calibri"/>
                <a:cs typeface="Calibri"/>
              </a:rPr>
              <a:t>,</a:t>
            </a:r>
            <a:r>
              <a:rPr sz="1500" spc="5" dirty="0" smtClean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possibilité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rentrer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licence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pro,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prépa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ATS,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ecole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d’ingénieur,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ecole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commerce</a:t>
            </a:r>
            <a:r>
              <a:rPr sz="1500" spc="-10" dirty="0">
                <a:latin typeface="Arial MT"/>
                <a:cs typeface="Arial MT"/>
              </a:rPr>
              <a:t>…</a:t>
            </a:r>
            <a:endParaRPr sz="15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5875" y="237508"/>
            <a:ext cx="25266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Les</a:t>
            </a:r>
            <a:r>
              <a:rPr sz="2500" b="1" spc="-50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3364A3"/>
                </a:solidFill>
                <a:latin typeface="Times New Roman"/>
                <a:cs typeface="Times New Roman"/>
              </a:rPr>
              <a:t>grandes</a:t>
            </a:r>
            <a:r>
              <a:rPr sz="2500" b="1" spc="-45" dirty="0">
                <a:solidFill>
                  <a:srgbClr val="3364A3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3364A3"/>
                </a:solidFill>
                <a:latin typeface="Times New Roman"/>
                <a:cs typeface="Times New Roman"/>
              </a:rPr>
              <a:t>écoles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400" y="1063506"/>
            <a:ext cx="7127875" cy="35137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1600" spc="-5" dirty="0">
                <a:latin typeface="Calibri"/>
                <a:cs typeface="Calibri"/>
              </a:rPr>
              <a:t>L</a:t>
            </a:r>
            <a:r>
              <a:rPr sz="1600" spc="-5" dirty="0" err="1" smtClean="0">
                <a:latin typeface="Calibri"/>
                <a:cs typeface="Calibri"/>
              </a:rPr>
              <a:t>es</a:t>
            </a:r>
            <a:r>
              <a:rPr sz="1600" spc="-20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écoles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d’ingénieurs</a:t>
            </a:r>
            <a:endParaRPr sz="1600" dirty="0">
              <a:latin typeface="Calibri"/>
              <a:cs typeface="Calibri"/>
            </a:endParaRPr>
          </a:p>
          <a:p>
            <a:pPr marL="298450" marR="392557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spc="-5" dirty="0">
                <a:latin typeface="Calibri"/>
                <a:cs typeface="Calibri"/>
              </a:rPr>
              <a:t>L</a:t>
            </a:r>
            <a:r>
              <a:rPr sz="1600" spc="-5" dirty="0" err="1" smtClean="0">
                <a:latin typeface="Calibri"/>
                <a:cs typeface="Calibri"/>
              </a:rPr>
              <a:t>es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écoles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0" dirty="0" err="1" smtClean="0">
                <a:latin typeface="Calibri"/>
                <a:cs typeface="Calibri"/>
              </a:rPr>
              <a:t>commerces</a:t>
            </a:r>
            <a:endParaRPr lang="fr-FR" sz="1600" spc="-10" dirty="0" smtClean="0">
              <a:latin typeface="Calibri"/>
              <a:cs typeface="Calibri"/>
            </a:endParaRPr>
          </a:p>
          <a:p>
            <a:pPr marL="298450" marR="392557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spc="-5" dirty="0" smtClean="0">
                <a:latin typeface="Calibri"/>
                <a:cs typeface="Calibri"/>
              </a:rPr>
              <a:t>L</a:t>
            </a:r>
            <a:r>
              <a:rPr sz="1600" spc="-5" dirty="0" err="1" smtClean="0">
                <a:latin typeface="Calibri"/>
                <a:cs typeface="Calibri"/>
              </a:rPr>
              <a:t>es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IEP </a:t>
            </a:r>
            <a:r>
              <a:rPr sz="1600" spc="-395" dirty="0">
                <a:latin typeface="Calibri"/>
                <a:cs typeface="Calibri"/>
              </a:rPr>
              <a:t> </a:t>
            </a:r>
            <a:endParaRPr lang="fr-FR" sz="1600" spc="-395" dirty="0" smtClean="0">
              <a:latin typeface="Calibri"/>
              <a:cs typeface="Calibri"/>
            </a:endParaRPr>
          </a:p>
          <a:p>
            <a:pPr marL="298450" marR="392557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spc="-5" dirty="0" smtClean="0">
                <a:latin typeface="Calibri"/>
                <a:cs typeface="Calibri"/>
              </a:rPr>
              <a:t>Les </a:t>
            </a:r>
            <a:r>
              <a:rPr sz="1600" spc="-15" dirty="0">
                <a:latin typeface="Calibri"/>
                <a:cs typeface="Calibri"/>
              </a:rPr>
              <a:t>masters </a:t>
            </a:r>
            <a:r>
              <a:rPr sz="1600" spc="-5" dirty="0">
                <a:latin typeface="Calibri"/>
                <a:cs typeface="Calibri"/>
              </a:rPr>
              <a:t>les plus </a:t>
            </a:r>
            <a:r>
              <a:rPr sz="1600" spc="-10" dirty="0" err="1">
                <a:latin typeface="Calibri"/>
                <a:cs typeface="Calibri"/>
              </a:rPr>
              <a:t>prestigieux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 </a:t>
            </a:r>
            <a:endParaRPr lang="fr-FR" sz="1600" spc="-5" dirty="0" smtClean="0">
              <a:latin typeface="Calibri"/>
              <a:cs typeface="Calibri"/>
            </a:endParaRPr>
          </a:p>
          <a:p>
            <a:pPr marL="298450" marR="392557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spc="-5" dirty="0" smtClean="0">
                <a:latin typeface="Calibri"/>
                <a:cs typeface="Calibri"/>
              </a:rPr>
              <a:t>ENS</a:t>
            </a:r>
            <a:endParaRPr sz="1600" dirty="0">
              <a:latin typeface="Calibri"/>
              <a:cs typeface="Calibri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spc="-5" dirty="0">
                <a:latin typeface="Calibri"/>
                <a:cs typeface="Calibri"/>
              </a:rPr>
              <a:t>L</a:t>
            </a:r>
            <a:r>
              <a:rPr sz="1600" spc="-5" dirty="0" err="1" smtClean="0">
                <a:latin typeface="Calibri"/>
                <a:cs typeface="Calibri"/>
              </a:rPr>
              <a:t>es</a:t>
            </a:r>
            <a:r>
              <a:rPr sz="1600" spc="-25" dirty="0" smtClean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chartes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Arial MT"/>
                <a:cs typeface="Arial MT"/>
              </a:rPr>
              <a:t>…</a:t>
            </a:r>
            <a:r>
              <a:rPr sz="1600" spc="-5" dirty="0" smtClean="0">
                <a:latin typeface="Calibri"/>
                <a:cs typeface="Calibri"/>
              </a:rPr>
              <a:t>..</a:t>
            </a:r>
            <a:endParaRPr lang="fr-FR" sz="1600" spc="-5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endParaRPr lang="fr-FR" sz="1600" spc="-5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Pour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accéder </a:t>
            </a:r>
            <a:r>
              <a:rPr sz="1600" b="1" spc="-10" dirty="0">
                <a:latin typeface="Calibri"/>
                <a:cs typeface="Calibri"/>
              </a:rPr>
              <a:t>plusieurs </a:t>
            </a:r>
            <a:r>
              <a:rPr sz="1600" b="1" spc="-5" dirty="0">
                <a:latin typeface="Calibri"/>
                <a:cs typeface="Calibri"/>
              </a:rPr>
              <a:t>chemins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CPGE,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“la </a:t>
            </a:r>
            <a:r>
              <a:rPr sz="1600" spc="-10" dirty="0" err="1">
                <a:latin typeface="Calibri"/>
                <a:cs typeface="Calibri"/>
              </a:rPr>
              <a:t>voie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royale</a:t>
            </a:r>
            <a:r>
              <a:rPr sz="1600" spc="-10" dirty="0" smtClean="0">
                <a:latin typeface="Calibri"/>
                <a:cs typeface="Calibri"/>
              </a:rPr>
              <a:t>”</a:t>
            </a:r>
            <a:endParaRPr lang="fr-FR" sz="1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fr-FR" sz="1600" spc="-5" dirty="0">
                <a:latin typeface="Calibri"/>
                <a:cs typeface="Calibri"/>
              </a:rPr>
              <a:t>	</a:t>
            </a:r>
            <a:r>
              <a:rPr lang="fr-FR" sz="1600" spc="-5" dirty="0" smtClean="0">
                <a:latin typeface="Calibri"/>
                <a:cs typeface="Calibri"/>
              </a:rPr>
              <a:t>		    </a:t>
            </a:r>
            <a:r>
              <a:rPr sz="1600" spc="-5" dirty="0" smtClean="0">
                <a:latin typeface="Calibri"/>
                <a:cs typeface="Calibri"/>
              </a:rPr>
              <a:t>CP</a:t>
            </a:r>
            <a:r>
              <a:rPr sz="1600" spc="-20" dirty="0" smtClean="0">
                <a:latin typeface="Calibri"/>
                <a:cs typeface="Calibri"/>
              </a:rPr>
              <a:t>E</a:t>
            </a:r>
            <a:r>
              <a:rPr sz="1600" dirty="0" smtClean="0">
                <a:latin typeface="Calibri"/>
                <a:cs typeface="Calibri"/>
              </a:rPr>
              <a:t>S</a:t>
            </a:r>
            <a:endParaRPr lang="fr-FR" sz="1600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fr-FR" sz="1600" dirty="0">
                <a:latin typeface="Calibri"/>
                <a:cs typeface="Calibri"/>
              </a:rPr>
              <a:t>	</a:t>
            </a:r>
            <a:r>
              <a:rPr lang="fr-FR" sz="1600" dirty="0" smtClean="0">
                <a:latin typeface="Calibri"/>
                <a:cs typeface="Calibri"/>
              </a:rPr>
              <a:t>		</a:t>
            </a:r>
            <a:r>
              <a:rPr sz="1600" dirty="0" smtClean="0">
                <a:latin typeface="Calibri"/>
                <a:cs typeface="Calibri"/>
              </a:rPr>
              <a:t>  </a:t>
            </a:r>
            <a:r>
              <a:rPr lang="fr-FR" sz="1600" dirty="0" smtClean="0">
                <a:latin typeface="Calibri"/>
                <a:cs typeface="Calibri"/>
              </a:rPr>
              <a:t>  </a:t>
            </a:r>
            <a:r>
              <a:rPr sz="1600" spc="-5" dirty="0" smtClean="0">
                <a:latin typeface="Calibri"/>
                <a:cs typeface="Calibri"/>
              </a:rPr>
              <a:t>BUT </a:t>
            </a:r>
            <a:endParaRPr lang="fr-FR" sz="1600" spc="-5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fr-FR" sz="1600" spc="-5" dirty="0">
                <a:latin typeface="Calibri"/>
                <a:cs typeface="Calibri"/>
              </a:rPr>
              <a:t>	</a:t>
            </a:r>
            <a:r>
              <a:rPr lang="fr-FR" sz="1600" spc="-5" dirty="0" smtClean="0">
                <a:latin typeface="Calibri"/>
                <a:cs typeface="Calibri"/>
              </a:rPr>
              <a:t>		</a:t>
            </a:r>
            <a:r>
              <a:rPr sz="1600" dirty="0" smtClean="0">
                <a:latin typeface="Calibri"/>
                <a:cs typeface="Calibri"/>
              </a:rPr>
              <a:t> </a:t>
            </a:r>
            <a:r>
              <a:rPr lang="fr-FR" sz="1600" dirty="0" smtClean="0">
                <a:latin typeface="Calibri"/>
                <a:cs typeface="Calibri"/>
              </a:rPr>
              <a:t>   </a:t>
            </a:r>
            <a:r>
              <a:rPr sz="1600" spc="-20" dirty="0" smtClean="0">
                <a:latin typeface="Calibri"/>
                <a:cs typeface="Calibri"/>
              </a:rPr>
              <a:t>BTS</a:t>
            </a:r>
            <a:endParaRPr lang="fr-FR" sz="1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fr-FR" sz="1600" spc="-5" dirty="0" smtClean="0">
                <a:latin typeface="Calibri"/>
                <a:cs typeface="Calibri"/>
              </a:rPr>
              <a:t>			    </a:t>
            </a:r>
            <a:r>
              <a:rPr sz="1600" spc="-5" dirty="0" err="1" smtClean="0">
                <a:latin typeface="Calibri"/>
                <a:cs typeface="Calibri"/>
              </a:rPr>
              <a:t>Licences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sélectives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ou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non </a:t>
            </a:r>
            <a:r>
              <a:rPr sz="1600" spc="-10" dirty="0" err="1" smtClean="0">
                <a:latin typeface="Calibri"/>
                <a:cs typeface="Calibri"/>
              </a:rPr>
              <a:t>sélectives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1961</Words>
  <Application>Microsoft Office PowerPoint</Application>
  <PresentationFormat>Affichage à l'écran (16:9)</PresentationFormat>
  <Paragraphs>439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MS PGothic</vt:lpstr>
      <vt:lpstr>Arial</vt:lpstr>
      <vt:lpstr>Arial MT</vt:lpstr>
      <vt:lpstr>Calibri</vt:lpstr>
      <vt:lpstr>Calibri Light</vt:lpstr>
      <vt:lpstr>Cambria</vt:lpstr>
      <vt:lpstr>Comic Sans MS</vt:lpstr>
      <vt:lpstr>Impact</vt:lpstr>
      <vt:lpstr>Roboto</vt:lpstr>
      <vt:lpstr>Tahoma</vt:lpstr>
      <vt:lpstr>Times New Roman</vt:lpstr>
      <vt:lpstr>Verdana</vt:lpstr>
      <vt:lpstr>Thème Office</vt:lpstr>
      <vt:lpstr>Présentation PowerPoint</vt:lpstr>
      <vt:lpstr>Formations après le bac</vt:lpstr>
      <vt:lpstr>ZOOM SUR AIX-MARSEILLE-UNIVERSITÉ AMU</vt:lpstr>
      <vt:lpstr>3 NIVEAUX DE SORTIES</vt:lpstr>
      <vt:lpstr>Le parcours à l’université</vt:lpstr>
      <vt:lpstr>Aix-Marseille Université ( AMU Formations )</vt:lpstr>
      <vt:lpstr>Les Bachelors Universitaires de Technologie Les BUT</vt:lpstr>
      <vt:lpstr>Les Brevets de Technicien Supérieur:  Les BTS C’est une formation sélective : bulletins scolaires, entretien de motivation, tests…  Places réservées aux bacheliers professionnels pour les BTS de spécialités proches.</vt:lpstr>
      <vt:lpstr>Les grandes écoles</vt:lpstr>
      <vt:lpstr>Les CPGE ( les prépa )</vt:lpstr>
      <vt:lpstr>Institut d’Etudes Politiques : sciences po Les IEP</vt:lpstr>
      <vt:lpstr>Les différents cursus commerciaux</vt:lpstr>
      <vt:lpstr>Ecoles de Commerce</vt:lpstr>
      <vt:lpstr>Concours école de commerce post bac</vt:lpstr>
      <vt:lpstr>CONCOURS ACCES concours le plus dur, écoles les plus prestigieuses</vt:lpstr>
      <vt:lpstr>Les parcours ingénieurs</vt:lpstr>
      <vt:lpstr>VOIES D'ACCÈS (principales)</vt:lpstr>
      <vt:lpstr>AUTRES FORMATIONS</vt:lpstr>
      <vt:lpstr>Les études de comptabilité</vt:lpstr>
      <vt:lpstr>20 écoles</vt:lpstr>
      <vt:lpstr>Présentation PowerPoint</vt:lpstr>
      <vt:lpstr>Ecoles Spécialisées</vt:lpstr>
      <vt:lpstr>Présentation PowerPoint</vt:lpstr>
      <vt:lpstr>PROFESSIONS PARAMÉDICALES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lycée Saint-Charles et le CIO présente l’orientation après le baccalauréat.</dc:title>
  <dc:creator>CHOUGUI Louisa</dc:creator>
  <cp:lastModifiedBy>GENNATIEMPO Karine</cp:lastModifiedBy>
  <cp:revision>26</cp:revision>
  <dcterms:created xsi:type="dcterms:W3CDTF">2024-02-06T09:43:36Z</dcterms:created>
  <dcterms:modified xsi:type="dcterms:W3CDTF">2024-03-08T08:23:40Z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