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1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4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7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2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2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5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058A-E521-E747-887A-BE8B58A26BCB}" type="datetimeFigureOut">
              <a:rPr lang="en-US" smtClean="0"/>
              <a:t>31/08/18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393ED-49B2-FA4E-BB32-BD231BAB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307"/>
            <a:ext cx="7772400" cy="2127917"/>
          </a:xfrm>
        </p:spPr>
        <p:txBody>
          <a:bodyPr/>
          <a:lstStyle/>
          <a:p>
            <a:r>
              <a:rPr lang="en-US" dirty="0" err="1" smtClean="0"/>
              <a:t>Paramètres</a:t>
            </a:r>
            <a:r>
              <a:rPr lang="en-US" dirty="0" smtClean="0"/>
              <a:t> </a:t>
            </a:r>
            <a:r>
              <a:rPr lang="en-US" dirty="0" err="1" smtClean="0"/>
              <a:t>positifs</a:t>
            </a:r>
            <a:r>
              <a:rPr lang="en-US" dirty="0" smtClean="0"/>
              <a:t> et </a:t>
            </a:r>
            <a:r>
              <a:rPr lang="en-US" dirty="0" err="1" smtClean="0"/>
              <a:t>négatifs</a:t>
            </a:r>
            <a:r>
              <a:rPr lang="en-US" dirty="0" smtClean="0"/>
              <a:t> de la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37224"/>
            <a:ext cx="6400800" cy="1666045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GRISOLI Jean-Baptiste </a:t>
            </a:r>
          </a:p>
          <a:p>
            <a:r>
              <a:rPr lang="en-US" dirty="0" err="1" smtClean="0"/>
              <a:t>Médecin</a:t>
            </a:r>
            <a:r>
              <a:rPr lang="en-US" dirty="0" smtClean="0"/>
              <a:t> du sport APHM</a:t>
            </a:r>
            <a:endParaRPr lang="en-US" dirty="0"/>
          </a:p>
        </p:txBody>
      </p:sp>
      <p:pic>
        <p:nvPicPr>
          <p:cNvPr id="4" name="Picture 3" descr="logo-AP-H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46" y="4915060"/>
            <a:ext cx="1149805" cy="1447479"/>
          </a:xfrm>
          <a:prstGeom prst="rect">
            <a:avLst/>
          </a:prstGeom>
        </p:spPr>
      </p:pic>
      <p:pic>
        <p:nvPicPr>
          <p:cNvPr id="5" name="Picture 4" descr="Logo_Rugby_club_toulonnais_20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4" y="4915059"/>
            <a:ext cx="1183256" cy="1447479"/>
          </a:xfrm>
          <a:prstGeom prst="rect">
            <a:avLst/>
          </a:prstGeom>
        </p:spPr>
      </p:pic>
      <p:pic>
        <p:nvPicPr>
          <p:cNvPr id="6" name="Picture 5" descr="Unknow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5" y="5065077"/>
            <a:ext cx="1681275" cy="158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0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Hygiéne</a:t>
            </a:r>
            <a:r>
              <a:rPr lang="en-US" dirty="0" smtClean="0"/>
              <a:t> de vie, </a:t>
            </a:r>
            <a:r>
              <a:rPr lang="en-US" dirty="0" err="1" smtClean="0"/>
              <a:t>récupération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sommeil</a:t>
            </a:r>
            <a:endParaRPr lang="en-US" dirty="0" smtClean="0"/>
          </a:p>
          <a:p>
            <a:r>
              <a:rPr lang="en-US" dirty="0" smtClean="0"/>
              <a:t>Nutrition , </a:t>
            </a:r>
            <a:r>
              <a:rPr lang="en-US" dirty="0" err="1" smtClean="0"/>
              <a:t>hydratation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Dopage</a:t>
            </a:r>
            <a:r>
              <a:rPr lang="en-US" dirty="0" smtClean="0"/>
              <a:t> et </a:t>
            </a:r>
            <a:r>
              <a:rPr lang="en-US" dirty="0" err="1" smtClean="0"/>
              <a:t>conduites</a:t>
            </a:r>
            <a:r>
              <a:rPr lang="en-US" dirty="0" smtClean="0"/>
              <a:t> </a:t>
            </a:r>
            <a:r>
              <a:rPr lang="en-US" dirty="0" err="1" smtClean="0"/>
              <a:t>dopantes</a:t>
            </a:r>
            <a:r>
              <a:rPr lang="en-US" dirty="0" smtClean="0"/>
              <a:t> </a:t>
            </a:r>
            <a:r>
              <a:rPr lang="en-US" dirty="0" err="1" smtClean="0"/>
              <a:t>alcool</a:t>
            </a:r>
            <a:r>
              <a:rPr lang="en-US" dirty="0" smtClean="0"/>
              <a:t>, </a:t>
            </a:r>
            <a:r>
              <a:rPr lang="en-US" dirty="0" err="1" smtClean="0"/>
              <a:t>canabis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5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sommeil</a:t>
            </a:r>
            <a:r>
              <a:rPr lang="en-US" dirty="0" smtClean="0"/>
              <a:t> 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Récuperation</a:t>
            </a:r>
            <a:r>
              <a:rPr lang="en-US" dirty="0" smtClean="0"/>
              <a:t> ++</a:t>
            </a:r>
          </a:p>
          <a:p>
            <a:r>
              <a:rPr lang="en-US" dirty="0" smtClean="0"/>
              <a:t>Troubles </a:t>
            </a:r>
            <a:r>
              <a:rPr lang="en-US" dirty="0" err="1" smtClean="0"/>
              <a:t>sommeil</a:t>
            </a:r>
            <a:r>
              <a:rPr lang="en-US" dirty="0" smtClean="0"/>
              <a:t>= </a:t>
            </a:r>
            <a:r>
              <a:rPr lang="en-US" dirty="0" err="1" smtClean="0"/>
              <a:t>baisse</a:t>
            </a:r>
            <a:r>
              <a:rPr lang="en-US" dirty="0" smtClean="0"/>
              <a:t> </a:t>
            </a:r>
            <a:r>
              <a:rPr lang="en-US" dirty="0" err="1" smtClean="0"/>
              <a:t>immunité</a:t>
            </a:r>
            <a:r>
              <a:rPr lang="en-US" dirty="0" smtClean="0"/>
              <a:t> ,  physique , concentration et </a:t>
            </a:r>
            <a:r>
              <a:rPr lang="en-US" dirty="0" err="1" smtClean="0"/>
              <a:t>apprentissage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Soir</a:t>
            </a:r>
            <a:r>
              <a:rPr lang="en-US" dirty="0" smtClean="0"/>
              <a:t> </a:t>
            </a:r>
            <a:r>
              <a:rPr lang="en-US" dirty="0" err="1" smtClean="0"/>
              <a:t>rituel</a:t>
            </a:r>
            <a:r>
              <a:rPr lang="en-US" dirty="0" smtClean="0"/>
              <a:t> : </a:t>
            </a:r>
            <a:r>
              <a:rPr lang="en-US" dirty="0" err="1" smtClean="0"/>
              <a:t>qualité</a:t>
            </a:r>
            <a:r>
              <a:rPr lang="en-US" dirty="0" smtClean="0"/>
              <a:t> du lit, </a:t>
            </a:r>
            <a:r>
              <a:rPr lang="en-US" dirty="0" err="1" smtClean="0"/>
              <a:t>eclairage</a:t>
            </a:r>
            <a:r>
              <a:rPr lang="en-US" dirty="0" smtClean="0"/>
              <a:t> , bruit, </a:t>
            </a:r>
            <a:r>
              <a:rPr lang="en-US" dirty="0" err="1" smtClean="0"/>
              <a:t>température</a:t>
            </a:r>
            <a:r>
              <a:rPr lang="en-US" dirty="0" smtClean="0"/>
              <a:t> </a:t>
            </a:r>
            <a:r>
              <a:rPr lang="en-US" dirty="0" err="1" smtClean="0"/>
              <a:t>chambre</a:t>
            </a:r>
            <a:r>
              <a:rPr lang="en-US" dirty="0" smtClean="0"/>
              <a:t> 18 </a:t>
            </a:r>
            <a:r>
              <a:rPr lang="en-US" dirty="0" err="1" smtClean="0"/>
              <a:t>à</a:t>
            </a:r>
            <a:r>
              <a:rPr lang="en-US" dirty="0" smtClean="0"/>
              <a:t> 20°</a:t>
            </a:r>
          </a:p>
          <a:p>
            <a:r>
              <a:rPr lang="en-US" dirty="0" err="1" smtClean="0"/>
              <a:t>T°c</a:t>
            </a:r>
            <a:r>
              <a:rPr lang="en-US" dirty="0" smtClean="0"/>
              <a:t> du corps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besoin</a:t>
            </a:r>
            <a:r>
              <a:rPr lang="en-US" dirty="0" smtClean="0"/>
              <a:t> douche </a:t>
            </a:r>
            <a:r>
              <a:rPr lang="en-US" dirty="0" err="1" smtClean="0"/>
              <a:t>froide</a:t>
            </a:r>
            <a:r>
              <a:rPr lang="en-US" dirty="0" smtClean="0"/>
              <a:t> .</a:t>
            </a:r>
          </a:p>
          <a:p>
            <a:r>
              <a:rPr lang="en-US" dirty="0" smtClean="0"/>
              <a:t>Stop 20 min </a:t>
            </a:r>
            <a:r>
              <a:rPr lang="en-US" dirty="0" err="1"/>
              <a:t>é</a:t>
            </a:r>
            <a:r>
              <a:rPr lang="en-US" dirty="0" err="1" smtClean="0"/>
              <a:t>cran</a:t>
            </a:r>
            <a:r>
              <a:rPr lang="en-US" dirty="0" smtClean="0"/>
              <a:t> </a:t>
            </a:r>
            <a:r>
              <a:rPr lang="en-US" dirty="0" err="1" smtClean="0"/>
              <a:t>blanc</a:t>
            </a:r>
            <a:r>
              <a:rPr lang="en-US" dirty="0" smtClean="0"/>
              <a:t> </a:t>
            </a:r>
            <a:r>
              <a:rPr lang="en-US" dirty="0" err="1" smtClean="0"/>
              <a:t>ordinateur</a:t>
            </a:r>
            <a:r>
              <a:rPr lang="en-US" dirty="0" smtClean="0"/>
              <a:t>, </a:t>
            </a:r>
            <a:r>
              <a:rPr lang="en-US" dirty="0" err="1" smtClean="0"/>
              <a:t>téléphone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Sieste</a:t>
            </a:r>
            <a:r>
              <a:rPr lang="en-US" dirty="0" smtClean="0"/>
              <a:t> max 30 min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3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</a:t>
            </a:r>
            <a:r>
              <a:rPr lang="en-US" dirty="0" err="1"/>
              <a:t>é</a:t>
            </a:r>
            <a:r>
              <a:rPr lang="en-US" dirty="0" err="1" smtClean="0"/>
              <a:t>quilibre</a:t>
            </a:r>
            <a:r>
              <a:rPr lang="en-US" dirty="0" smtClean="0"/>
              <a:t> </a:t>
            </a:r>
            <a:r>
              <a:rPr lang="en-US" dirty="0" err="1" smtClean="0"/>
              <a:t>alimentaire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blessures</a:t>
            </a:r>
            <a:r>
              <a:rPr lang="en-US" dirty="0" smtClean="0"/>
              <a:t> , </a:t>
            </a:r>
            <a:r>
              <a:rPr lang="en-US" dirty="0" err="1" smtClean="0"/>
              <a:t>meilleure</a:t>
            </a:r>
            <a:r>
              <a:rPr lang="en-US" dirty="0" smtClean="0"/>
              <a:t> </a:t>
            </a:r>
            <a:r>
              <a:rPr lang="en-US" dirty="0" err="1" smtClean="0"/>
              <a:t>capacité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récupérer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Régles</a:t>
            </a:r>
            <a:r>
              <a:rPr lang="en-US" dirty="0" smtClean="0"/>
              <a:t> simples </a:t>
            </a:r>
          </a:p>
          <a:p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durée</a:t>
            </a:r>
            <a:endParaRPr lang="en-US" dirty="0" smtClean="0"/>
          </a:p>
          <a:p>
            <a:r>
              <a:rPr lang="en-US" dirty="0" err="1" smtClean="0"/>
              <a:t>individuel</a:t>
            </a:r>
            <a:endParaRPr lang="en-US" dirty="0"/>
          </a:p>
        </p:txBody>
      </p:sp>
      <p:pic>
        <p:nvPicPr>
          <p:cNvPr id="4" name="Picture 3" descr="pyramide_alimenta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19" y="2985586"/>
            <a:ext cx="5245171" cy="31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3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Equilibre</a:t>
            </a:r>
            <a:r>
              <a:rPr lang="en-US" dirty="0" smtClean="0"/>
              <a:t> </a:t>
            </a:r>
            <a:r>
              <a:rPr lang="en-US" dirty="0" err="1" smtClean="0"/>
              <a:t>alimentaire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repas</a:t>
            </a:r>
            <a:r>
              <a:rPr lang="en-US" dirty="0" smtClean="0"/>
              <a:t> midi et </a:t>
            </a:r>
            <a:r>
              <a:rPr lang="en-US" dirty="0" err="1" smtClean="0"/>
              <a:t>soir</a:t>
            </a:r>
            <a:r>
              <a:rPr lang="en-US" dirty="0" smtClean="0"/>
              <a:t> 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part de </a:t>
            </a:r>
            <a:r>
              <a:rPr lang="en-US" dirty="0" err="1" smtClean="0"/>
              <a:t>légumes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Une</a:t>
            </a:r>
            <a:r>
              <a:rPr lang="en-US" dirty="0" smtClean="0"/>
              <a:t> part de </a:t>
            </a:r>
            <a:r>
              <a:rPr lang="en-US" dirty="0" err="1" smtClean="0"/>
              <a:t>protéine</a:t>
            </a:r>
            <a:r>
              <a:rPr lang="en-US" dirty="0" smtClean="0"/>
              <a:t> </a:t>
            </a:r>
            <a:r>
              <a:rPr lang="en-US" dirty="0" err="1" smtClean="0"/>
              <a:t>viande</a:t>
            </a:r>
            <a:r>
              <a:rPr lang="en-US" dirty="0" smtClean="0"/>
              <a:t>, </a:t>
            </a:r>
            <a:r>
              <a:rPr lang="en-US" dirty="0" err="1" smtClean="0"/>
              <a:t>volaille</a:t>
            </a:r>
            <a:r>
              <a:rPr lang="en-US" dirty="0" smtClean="0"/>
              <a:t>, </a:t>
            </a:r>
            <a:r>
              <a:rPr lang="en-US" dirty="0" err="1" smtClean="0"/>
              <a:t>poisson</a:t>
            </a:r>
            <a:r>
              <a:rPr lang="en-US" dirty="0" smtClean="0"/>
              <a:t>, oeuf (</a:t>
            </a:r>
            <a:r>
              <a:rPr lang="en-US" dirty="0" err="1" smtClean="0"/>
              <a:t>poisson</a:t>
            </a:r>
            <a:r>
              <a:rPr lang="en-US" dirty="0" smtClean="0"/>
              <a:t> </a:t>
            </a:r>
            <a:r>
              <a:rPr lang="en-US" dirty="0" err="1" smtClean="0"/>
              <a:t>gras</a:t>
            </a:r>
            <a:r>
              <a:rPr lang="en-US" dirty="0" smtClean="0"/>
              <a:t> ++)</a:t>
            </a:r>
          </a:p>
          <a:p>
            <a:r>
              <a:rPr lang="en-US" dirty="0" err="1" smtClean="0"/>
              <a:t>Féculent</a:t>
            </a:r>
            <a:r>
              <a:rPr lang="en-US" dirty="0" smtClean="0"/>
              <a:t>, </a:t>
            </a:r>
            <a:r>
              <a:rPr lang="en-US" dirty="0" err="1" smtClean="0"/>
              <a:t>glucides</a:t>
            </a:r>
            <a:r>
              <a:rPr lang="en-US" dirty="0" smtClean="0"/>
              <a:t> </a:t>
            </a:r>
            <a:r>
              <a:rPr lang="en-US" dirty="0" err="1" smtClean="0"/>
              <a:t>sucre</a:t>
            </a:r>
            <a:r>
              <a:rPr lang="en-US" dirty="0" smtClean="0"/>
              <a:t> </a:t>
            </a:r>
            <a:r>
              <a:rPr lang="en-US" dirty="0" err="1" smtClean="0"/>
              <a:t>lents</a:t>
            </a:r>
            <a:r>
              <a:rPr lang="en-US" dirty="0" smtClean="0"/>
              <a:t> </a:t>
            </a:r>
            <a:r>
              <a:rPr lang="en-US" dirty="0" err="1" smtClean="0"/>
              <a:t>depent</a:t>
            </a:r>
            <a:r>
              <a:rPr lang="en-US" dirty="0" smtClean="0"/>
              <a:t> du </a:t>
            </a:r>
            <a:r>
              <a:rPr lang="en-US" dirty="0" err="1" smtClean="0"/>
              <a:t>gabarit</a:t>
            </a:r>
            <a:r>
              <a:rPr lang="en-US" dirty="0" smtClean="0"/>
              <a:t> et charge </a:t>
            </a:r>
            <a:r>
              <a:rPr lang="en-US" dirty="0" err="1" smtClean="0"/>
              <a:t>entrainement</a:t>
            </a:r>
            <a:r>
              <a:rPr lang="en-US" dirty="0" smtClean="0"/>
              <a:t> ( </a:t>
            </a:r>
            <a:r>
              <a:rPr lang="en-US" dirty="0" err="1" smtClean="0"/>
              <a:t>céreales</a:t>
            </a:r>
            <a:r>
              <a:rPr lang="en-US" dirty="0" smtClean="0"/>
              <a:t>, pain </a:t>
            </a:r>
            <a:r>
              <a:rPr lang="en-US" dirty="0" err="1" smtClean="0"/>
              <a:t>complet</a:t>
            </a:r>
            <a:r>
              <a:rPr lang="en-US" dirty="0" smtClean="0"/>
              <a:t> , </a:t>
            </a:r>
            <a:r>
              <a:rPr lang="en-US" dirty="0" err="1" smtClean="0"/>
              <a:t>riz</a:t>
            </a:r>
            <a:r>
              <a:rPr lang="en-US" dirty="0" smtClean="0"/>
              <a:t> </a:t>
            </a:r>
            <a:r>
              <a:rPr lang="en-US" dirty="0" err="1" smtClean="0"/>
              <a:t>complet</a:t>
            </a:r>
            <a:r>
              <a:rPr lang="en-US" dirty="0" smtClean="0"/>
              <a:t> et </a:t>
            </a:r>
            <a:r>
              <a:rPr lang="en-US" dirty="0" err="1" smtClean="0"/>
              <a:t>légumes</a:t>
            </a:r>
            <a:r>
              <a:rPr lang="en-US" dirty="0" smtClean="0"/>
              <a:t> </a:t>
            </a:r>
            <a:r>
              <a:rPr lang="en-US" dirty="0" err="1" smtClean="0"/>
              <a:t>secs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3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Equilibre</a:t>
            </a:r>
            <a:r>
              <a:rPr lang="en-US" dirty="0" smtClean="0"/>
              <a:t> </a:t>
            </a:r>
            <a:r>
              <a:rPr lang="en-US" dirty="0" err="1" smtClean="0"/>
              <a:t>alimentaire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 la </a:t>
            </a:r>
            <a:r>
              <a:rPr lang="en-US" dirty="0" err="1" smtClean="0"/>
              <a:t>journée</a:t>
            </a:r>
            <a:r>
              <a:rPr lang="en-US" dirty="0" smtClean="0"/>
              <a:t> </a:t>
            </a:r>
            <a:r>
              <a:rPr lang="en-US" b="1" dirty="0" smtClean="0"/>
              <a:t>3repas</a:t>
            </a:r>
            <a:r>
              <a:rPr lang="en-US" dirty="0" smtClean="0"/>
              <a:t> + 1 collation</a:t>
            </a:r>
          </a:p>
          <a:p>
            <a:r>
              <a:rPr lang="en-US" dirty="0" err="1" smtClean="0"/>
              <a:t>Consommer</a:t>
            </a:r>
            <a:r>
              <a:rPr lang="en-US" dirty="0" smtClean="0"/>
              <a:t> 3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laitiers</a:t>
            </a:r>
            <a:r>
              <a:rPr lang="en-US" dirty="0" smtClean="0"/>
              <a:t> ( </a:t>
            </a:r>
            <a:r>
              <a:rPr lang="en-US" dirty="0" err="1" smtClean="0"/>
              <a:t>yaourt</a:t>
            </a:r>
            <a:r>
              <a:rPr lang="en-US" dirty="0" smtClean="0"/>
              <a:t>, </a:t>
            </a:r>
            <a:r>
              <a:rPr lang="en-US" dirty="0" err="1" smtClean="0"/>
              <a:t>fromage</a:t>
            </a:r>
            <a:r>
              <a:rPr lang="en-US" dirty="0" smtClean="0"/>
              <a:t> </a:t>
            </a:r>
            <a:r>
              <a:rPr lang="en-US" dirty="0" err="1" smtClean="0"/>
              <a:t>blanc</a:t>
            </a:r>
            <a:r>
              <a:rPr lang="en-US" dirty="0" smtClean="0"/>
              <a:t>)</a:t>
            </a:r>
          </a:p>
          <a:p>
            <a:r>
              <a:rPr lang="en-US" dirty="0" smtClean="0"/>
              <a:t>2 fruits </a:t>
            </a:r>
            <a:r>
              <a:rPr lang="en-US" dirty="0" err="1" smtClean="0"/>
              <a:t>frais</a:t>
            </a:r>
            <a:r>
              <a:rPr lang="en-US" dirty="0" smtClean="0"/>
              <a:t>  ( fruits rouges)</a:t>
            </a:r>
          </a:p>
          <a:p>
            <a:r>
              <a:rPr lang="en-US" dirty="0" err="1" smtClean="0"/>
              <a:t>Choisir</a:t>
            </a:r>
            <a:r>
              <a:rPr lang="en-US" dirty="0" smtClean="0"/>
              <a:t> les aliments </a:t>
            </a:r>
            <a:r>
              <a:rPr lang="en-US" dirty="0" err="1" smtClean="0"/>
              <a:t>moins</a:t>
            </a:r>
            <a:r>
              <a:rPr lang="en-US" dirty="0" smtClean="0"/>
              <a:t> </a:t>
            </a:r>
            <a:r>
              <a:rPr lang="en-US" dirty="0" err="1" smtClean="0"/>
              <a:t>transformés</a:t>
            </a:r>
            <a:r>
              <a:rPr lang="en-US" dirty="0" smtClean="0"/>
              <a:t> ( steak /cordon bleu)</a:t>
            </a:r>
          </a:p>
          <a:p>
            <a:r>
              <a:rPr lang="en-US" dirty="0" err="1" smtClean="0"/>
              <a:t>Suivre</a:t>
            </a:r>
            <a:r>
              <a:rPr lang="en-US" dirty="0" smtClean="0"/>
              <a:t> 80% du temps</a:t>
            </a:r>
          </a:p>
          <a:p>
            <a:r>
              <a:rPr lang="en-US" dirty="0" err="1" smtClean="0"/>
              <a:t>Repas</a:t>
            </a:r>
            <a:r>
              <a:rPr lang="en-US" dirty="0" smtClean="0"/>
              <a:t> 3h </a:t>
            </a:r>
            <a:r>
              <a:rPr lang="en-US" dirty="0" err="1" smtClean="0"/>
              <a:t>avant</a:t>
            </a:r>
            <a:r>
              <a:rPr lang="en-US" dirty="0" smtClean="0"/>
              <a:t> la </a:t>
            </a:r>
            <a:r>
              <a:rPr lang="en-US" dirty="0" err="1" smtClean="0"/>
              <a:t>compétition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46" y="4569251"/>
            <a:ext cx="2804454" cy="19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ortsanté-810x6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13245"/>
          <a:stretch>
            <a:fillRect/>
          </a:stretch>
        </p:blipFill>
        <p:spPr>
          <a:xfrm>
            <a:off x="457200" y="610334"/>
            <a:ext cx="8229600" cy="5515830"/>
          </a:xfrm>
        </p:spPr>
      </p:pic>
    </p:spTree>
    <p:extLst>
      <p:ext uri="{BB962C8B-B14F-4D97-AF65-F5344CB8AC3E}">
        <p14:creationId xmlns:p14="http://schemas.microsoft.com/office/powerpoint/2010/main" val="424039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Hydratation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EAU +++++</a:t>
            </a:r>
          </a:p>
          <a:p>
            <a:r>
              <a:rPr lang="en-US" dirty="0" smtClean="0"/>
              <a:t>Avant , pendant et </a:t>
            </a:r>
            <a:r>
              <a:rPr lang="en-US" dirty="0" err="1" smtClean="0"/>
              <a:t>aprés</a:t>
            </a:r>
            <a:r>
              <a:rPr lang="en-US" dirty="0" smtClean="0"/>
              <a:t> effort</a:t>
            </a:r>
          </a:p>
          <a:p>
            <a:r>
              <a:rPr lang="en-US" dirty="0" smtClean="0"/>
              <a:t>Test </a:t>
            </a:r>
            <a:r>
              <a:rPr lang="en-US" dirty="0" err="1" smtClean="0"/>
              <a:t>pesée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et </a:t>
            </a:r>
            <a:r>
              <a:rPr lang="en-US" dirty="0" err="1" smtClean="0"/>
              <a:t>aprés</a:t>
            </a:r>
            <a:r>
              <a:rPr lang="en-US" dirty="0" smtClean="0"/>
              <a:t> effort, 2% </a:t>
            </a:r>
            <a:r>
              <a:rPr lang="en-US" dirty="0" err="1" smtClean="0"/>
              <a:t>pdc</a:t>
            </a:r>
            <a:endParaRPr lang="en-US" dirty="0" smtClean="0"/>
          </a:p>
          <a:p>
            <a:r>
              <a:rPr lang="en-US" dirty="0" err="1" smtClean="0"/>
              <a:t>Boisson</a:t>
            </a:r>
            <a:r>
              <a:rPr lang="en-US" dirty="0" smtClean="0"/>
              <a:t> effort , </a:t>
            </a:r>
            <a:r>
              <a:rPr lang="en-US" dirty="0" err="1" smtClean="0"/>
              <a:t>glucide</a:t>
            </a:r>
            <a:r>
              <a:rPr lang="en-US" dirty="0" smtClean="0"/>
              <a:t>, forte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énergétique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Récuperation</a:t>
            </a:r>
            <a:r>
              <a:rPr lang="en-US" dirty="0" smtClean="0"/>
              <a:t> eau </a:t>
            </a:r>
            <a:r>
              <a:rPr lang="en-US" dirty="0" err="1" smtClean="0"/>
              <a:t>ou</a:t>
            </a:r>
            <a:r>
              <a:rPr lang="en-US" dirty="0" smtClean="0"/>
              <a:t> eau + </a:t>
            </a:r>
            <a:r>
              <a:rPr lang="en-US" dirty="0" err="1" smtClean="0"/>
              <a:t>sel</a:t>
            </a:r>
            <a:r>
              <a:rPr lang="en-US" dirty="0" smtClean="0"/>
              <a:t> = </a:t>
            </a:r>
            <a:r>
              <a:rPr lang="en-US" dirty="0" err="1" smtClean="0"/>
              <a:t>vichy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fausse</a:t>
            </a:r>
            <a:r>
              <a:rPr lang="en-US" dirty="0" smtClean="0"/>
              <a:t> idée de la </a:t>
            </a:r>
            <a:r>
              <a:rPr lang="en-US" dirty="0" err="1" smtClean="0"/>
              <a:t>bière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xvfrance so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311" y="5220520"/>
            <a:ext cx="2106489" cy="15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3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 et 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Statistique</a:t>
            </a:r>
            <a:r>
              <a:rPr lang="en-US" dirty="0" smtClean="0"/>
              <a:t> </a:t>
            </a:r>
            <a:r>
              <a:rPr lang="en-US" dirty="0" err="1" smtClean="0"/>
              <a:t>depuis</a:t>
            </a:r>
            <a:r>
              <a:rPr lang="en-US" dirty="0" smtClean="0"/>
              <a:t> 2000:  20% des </a:t>
            </a:r>
            <a:r>
              <a:rPr lang="en-US" dirty="0" err="1" smtClean="0"/>
              <a:t>contrôles</a:t>
            </a:r>
            <a:r>
              <a:rPr lang="en-US" dirty="0" smtClean="0"/>
              <a:t> </a:t>
            </a:r>
            <a:r>
              <a:rPr lang="en-US" dirty="0" err="1" smtClean="0"/>
              <a:t>positifs</a:t>
            </a:r>
            <a:r>
              <a:rPr lang="en-US" dirty="0" smtClean="0"/>
              <a:t> anti </a:t>
            </a:r>
            <a:r>
              <a:rPr lang="en-US" dirty="0" err="1" smtClean="0"/>
              <a:t>dopages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Enquête</a:t>
            </a:r>
            <a:r>
              <a:rPr lang="en-US" dirty="0" smtClean="0"/>
              <a:t> en 2002/03 </a:t>
            </a:r>
            <a:r>
              <a:rPr lang="en-US" dirty="0" err="1" smtClean="0"/>
              <a:t>moins</a:t>
            </a:r>
            <a:r>
              <a:rPr lang="en-US" dirty="0" smtClean="0"/>
              <a:t> de </a:t>
            </a:r>
            <a:r>
              <a:rPr lang="en-US" dirty="0" err="1" smtClean="0"/>
              <a:t>consommation</a:t>
            </a:r>
            <a:r>
              <a:rPr lang="en-US" dirty="0" smtClean="0"/>
              <a:t> </a:t>
            </a:r>
            <a:r>
              <a:rPr lang="en-US" dirty="0" err="1" smtClean="0"/>
              <a:t>tabac</a:t>
            </a:r>
            <a:r>
              <a:rPr lang="en-US" dirty="0" smtClean="0"/>
              <a:t>, </a:t>
            </a:r>
            <a:r>
              <a:rPr lang="en-US" dirty="0" err="1" smtClean="0"/>
              <a:t>alcool</a:t>
            </a:r>
            <a:r>
              <a:rPr lang="en-US" dirty="0" smtClean="0"/>
              <a:t> , cannabis chez les </a:t>
            </a:r>
            <a:r>
              <a:rPr lang="en-US" dirty="0" err="1" smtClean="0"/>
              <a:t>sportifs</a:t>
            </a:r>
            <a:r>
              <a:rPr lang="en-US" dirty="0" smtClean="0"/>
              <a:t> </a:t>
            </a:r>
            <a:r>
              <a:rPr lang="en-US" dirty="0" err="1" smtClean="0"/>
              <a:t>intensifs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Cannabis =</a:t>
            </a:r>
            <a:r>
              <a:rPr lang="en-US" b="1" dirty="0" smtClean="0"/>
              <a:t> </a:t>
            </a:r>
            <a:r>
              <a:rPr lang="en-US" b="1" dirty="0" err="1" smtClean="0"/>
              <a:t>dopage</a:t>
            </a:r>
            <a:r>
              <a:rPr lang="en-US" b="1" dirty="0" smtClean="0"/>
              <a:t> </a:t>
            </a:r>
            <a:r>
              <a:rPr lang="en-US" dirty="0" smtClean="0"/>
              <a:t>AMA </a:t>
            </a:r>
            <a:r>
              <a:rPr lang="en-US" dirty="0" err="1" smtClean="0"/>
              <a:t>classe</a:t>
            </a:r>
            <a:r>
              <a:rPr lang="en-US" dirty="0" smtClean="0"/>
              <a:t> S3 des substances </a:t>
            </a:r>
            <a:r>
              <a:rPr lang="en-US" dirty="0" err="1" smtClean="0"/>
              <a:t>interdites</a:t>
            </a:r>
            <a:r>
              <a:rPr lang="en-US" dirty="0" smtClean="0"/>
              <a:t> en </a:t>
            </a:r>
            <a:r>
              <a:rPr lang="en-US" dirty="0" err="1" smtClean="0"/>
              <a:t>compétition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1784055" cy="117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Majiruana</a:t>
            </a:r>
            <a:r>
              <a:rPr lang="en-US" dirty="0" smtClean="0"/>
              <a:t>, </a:t>
            </a:r>
            <a:r>
              <a:rPr lang="en-US" dirty="0" err="1" smtClean="0"/>
              <a:t>haschiche</a:t>
            </a:r>
            <a:r>
              <a:rPr lang="en-US" dirty="0" smtClean="0"/>
              <a:t>(shit),</a:t>
            </a:r>
            <a:r>
              <a:rPr lang="en-US" dirty="0" err="1" smtClean="0"/>
              <a:t>huile</a:t>
            </a:r>
            <a:r>
              <a:rPr lang="en-US" dirty="0" smtClean="0"/>
              <a:t> cannabis</a:t>
            </a:r>
          </a:p>
          <a:p>
            <a:r>
              <a:rPr lang="en-US" b="1" dirty="0" smtClean="0"/>
              <a:t>Drogue </a:t>
            </a:r>
            <a:r>
              <a:rPr lang="en-US" dirty="0" smtClean="0"/>
              <a:t>: </a:t>
            </a:r>
            <a:r>
              <a:rPr lang="en-US" dirty="0" err="1" smtClean="0"/>
              <a:t>Stupéfiant</a:t>
            </a:r>
            <a:r>
              <a:rPr lang="en-US" dirty="0" smtClean="0"/>
              <a:t> psycho-</a:t>
            </a:r>
            <a:r>
              <a:rPr lang="en-US" dirty="0" err="1" smtClean="0"/>
              <a:t>actif</a:t>
            </a:r>
            <a:r>
              <a:rPr lang="en-US" dirty="0" smtClean="0"/>
              <a:t>, coupé avec des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Principe </a:t>
            </a:r>
            <a:r>
              <a:rPr lang="en-US" dirty="0" err="1" smtClean="0"/>
              <a:t>actif</a:t>
            </a:r>
            <a:r>
              <a:rPr lang="en-US" dirty="0" smtClean="0"/>
              <a:t> </a:t>
            </a:r>
            <a:r>
              <a:rPr lang="en-US" dirty="0" err="1" smtClean="0"/>
              <a:t>majeur</a:t>
            </a:r>
            <a:r>
              <a:rPr lang="en-US" dirty="0" smtClean="0"/>
              <a:t> delta 9 THC.</a:t>
            </a:r>
          </a:p>
          <a:p>
            <a:r>
              <a:rPr lang="en-US" dirty="0" smtClean="0"/>
              <a:t>Demi vie 1H, elimination </a:t>
            </a:r>
            <a:r>
              <a:rPr lang="en-US" dirty="0" err="1" smtClean="0"/>
              <a:t>urinaire</a:t>
            </a:r>
            <a:r>
              <a:rPr lang="en-US" dirty="0" smtClean="0"/>
              <a:t> de 3 </a:t>
            </a:r>
            <a:r>
              <a:rPr lang="en-US" dirty="0" err="1" smtClean="0"/>
              <a:t>à</a:t>
            </a:r>
            <a:r>
              <a:rPr lang="en-US" dirty="0" smtClean="0"/>
              <a:t> 10 </a:t>
            </a:r>
            <a:r>
              <a:rPr lang="en-US" dirty="0" err="1" smtClean="0"/>
              <a:t>jours</a:t>
            </a:r>
            <a:r>
              <a:rPr lang="en-US" dirty="0"/>
              <a:t> </a:t>
            </a:r>
            <a:r>
              <a:rPr lang="en-US" dirty="0" err="1" smtClean="0"/>
              <a:t>jusqu’à</a:t>
            </a:r>
            <a:r>
              <a:rPr lang="en-US" dirty="0" smtClean="0"/>
              <a:t> 30 </a:t>
            </a:r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saturation </a:t>
            </a:r>
            <a:r>
              <a:rPr lang="en-US" dirty="0" err="1" smtClean="0"/>
              <a:t>organisme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Dépendance</a:t>
            </a:r>
            <a:r>
              <a:rPr lang="en-US" dirty="0" smtClean="0"/>
              <a:t> </a:t>
            </a:r>
            <a:r>
              <a:rPr lang="en-US" dirty="0" err="1" smtClean="0"/>
              <a:t>psychique</a:t>
            </a:r>
            <a:r>
              <a:rPr lang="en-US" dirty="0" smtClean="0"/>
              <a:t> et </a:t>
            </a:r>
            <a:r>
              <a:rPr lang="en-US" dirty="0" err="1" smtClean="0"/>
              <a:t>ralentissement</a:t>
            </a:r>
            <a:r>
              <a:rPr lang="en-US" dirty="0" smtClean="0"/>
              <a:t> psycho </a:t>
            </a:r>
            <a:r>
              <a:rPr lang="en-US" dirty="0" err="1" smtClean="0"/>
              <a:t>moteur</a:t>
            </a:r>
            <a:r>
              <a:rPr lang="en-US" dirty="0" smtClean="0"/>
              <a:t>, </a:t>
            </a:r>
            <a:r>
              <a:rPr lang="en-US" dirty="0" err="1" smtClean="0"/>
              <a:t>perte</a:t>
            </a:r>
            <a:r>
              <a:rPr lang="en-US" dirty="0" smtClean="0"/>
              <a:t> QI.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4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Sport </a:t>
            </a:r>
            <a:r>
              <a:rPr lang="en-US" dirty="0" err="1" smtClean="0"/>
              <a:t>consommation</a:t>
            </a:r>
            <a:r>
              <a:rPr lang="en-US" dirty="0" smtClean="0"/>
              <a:t>: </a:t>
            </a:r>
            <a:r>
              <a:rPr lang="en-US" dirty="0" err="1" smtClean="0"/>
              <a:t>légère</a:t>
            </a:r>
            <a:r>
              <a:rPr lang="en-US" dirty="0" smtClean="0"/>
              <a:t> </a:t>
            </a:r>
            <a:r>
              <a:rPr lang="en-US" dirty="0" err="1" smtClean="0"/>
              <a:t>effet</a:t>
            </a:r>
            <a:r>
              <a:rPr lang="en-US" dirty="0" smtClean="0"/>
              <a:t> </a:t>
            </a:r>
            <a:r>
              <a:rPr lang="en-US" dirty="0" err="1" smtClean="0"/>
              <a:t>décontractant</a:t>
            </a:r>
            <a:r>
              <a:rPr lang="en-US" dirty="0" smtClean="0"/>
              <a:t> et </a:t>
            </a:r>
            <a:r>
              <a:rPr lang="en-US" dirty="0" err="1" smtClean="0"/>
              <a:t>reposant</a:t>
            </a:r>
            <a:r>
              <a:rPr lang="en-US" dirty="0" smtClean="0"/>
              <a:t>, anti stress.</a:t>
            </a:r>
          </a:p>
          <a:p>
            <a:r>
              <a:rPr lang="en-US" dirty="0" smtClean="0"/>
              <a:t>Sanction sportive de 1 </a:t>
            </a:r>
            <a:r>
              <a:rPr lang="en-US" dirty="0" err="1" smtClean="0"/>
              <a:t>à</a:t>
            </a:r>
            <a:r>
              <a:rPr lang="en-US" dirty="0" smtClean="0"/>
              <a:t> 2 </a:t>
            </a:r>
            <a:r>
              <a:rPr lang="en-US" dirty="0" err="1" smtClean="0"/>
              <a:t>ans</a:t>
            </a:r>
            <a:r>
              <a:rPr lang="en-US" dirty="0" smtClean="0"/>
              <a:t>  et </a:t>
            </a:r>
            <a:r>
              <a:rPr lang="en-US" dirty="0" err="1" smtClean="0"/>
              <a:t>pénale</a:t>
            </a:r>
            <a:r>
              <a:rPr lang="en-US" dirty="0" smtClean="0"/>
              <a:t> : </a:t>
            </a:r>
            <a:r>
              <a:rPr lang="en-US" dirty="0" err="1" smtClean="0"/>
              <a:t>jusqu’à</a:t>
            </a:r>
            <a:r>
              <a:rPr lang="en-US" dirty="0" smtClean="0"/>
              <a:t> 1 an </a:t>
            </a:r>
            <a:r>
              <a:rPr lang="en-US" dirty="0" err="1" smtClean="0"/>
              <a:t>emprisonnement</a:t>
            </a:r>
            <a:r>
              <a:rPr lang="en-US" dirty="0" smtClean="0"/>
              <a:t> et 3800 euros </a:t>
            </a:r>
            <a:r>
              <a:rPr lang="en-US" dirty="0" err="1" smtClean="0"/>
              <a:t>d’amende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07" y="4343721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3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sportive 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680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Performance Sportive  </a:t>
            </a:r>
            <a:r>
              <a:rPr lang="en-US" dirty="0" err="1" smtClean="0"/>
              <a:t>exprime</a:t>
            </a:r>
            <a:r>
              <a:rPr lang="en-US" dirty="0" smtClean="0"/>
              <a:t> les </a:t>
            </a:r>
            <a:r>
              <a:rPr lang="en-US" dirty="0" err="1" smtClean="0"/>
              <a:t>possibilités</a:t>
            </a:r>
            <a:r>
              <a:rPr lang="en-US" dirty="0" smtClean="0"/>
              <a:t> </a:t>
            </a:r>
            <a:r>
              <a:rPr lang="en-US" dirty="0" err="1" smtClean="0"/>
              <a:t>maximales</a:t>
            </a:r>
            <a:r>
              <a:rPr lang="en-US" dirty="0" smtClean="0"/>
              <a:t> d’un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discipline </a:t>
            </a:r>
            <a:r>
              <a:rPr lang="en-US" dirty="0" err="1" smtClean="0"/>
              <a:t>à</a:t>
            </a:r>
            <a:r>
              <a:rPr lang="en-US" dirty="0" smtClean="0"/>
              <a:t> un moment </a:t>
            </a:r>
            <a:r>
              <a:rPr lang="en-US" dirty="0" err="1" smtClean="0"/>
              <a:t>donné</a:t>
            </a:r>
            <a:r>
              <a:rPr lang="en-US" dirty="0" smtClean="0"/>
              <a:t> de son </a:t>
            </a:r>
            <a:r>
              <a:rPr lang="en-US" dirty="0" err="1" smtClean="0"/>
              <a:t>développement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Utilisation</a:t>
            </a:r>
            <a:r>
              <a:rPr lang="en-US" dirty="0" smtClean="0"/>
              <a:t> </a:t>
            </a:r>
            <a:r>
              <a:rPr lang="en-US" dirty="0" err="1" smtClean="0"/>
              <a:t>optimale</a:t>
            </a:r>
            <a:r>
              <a:rPr lang="en-US" dirty="0" smtClean="0"/>
              <a:t> des </a:t>
            </a:r>
            <a:r>
              <a:rPr lang="en-US" dirty="0" err="1" smtClean="0"/>
              <a:t>différents</a:t>
            </a:r>
            <a:r>
              <a:rPr lang="en-US" dirty="0" smtClean="0"/>
              <a:t> 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permettant</a:t>
            </a:r>
            <a:r>
              <a:rPr lang="en-US" dirty="0" smtClean="0"/>
              <a:t> aux </a:t>
            </a:r>
            <a:r>
              <a:rPr lang="en-US" dirty="0" err="1" smtClean="0"/>
              <a:t>athlétes</a:t>
            </a:r>
            <a:r>
              <a:rPr lang="en-US" dirty="0" smtClean="0"/>
              <a:t> de </a:t>
            </a:r>
            <a:r>
              <a:rPr lang="en-US" dirty="0" err="1" smtClean="0"/>
              <a:t>s’exprimer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100%</a:t>
            </a:r>
            <a:endParaRPr lang="en-US" dirty="0"/>
          </a:p>
        </p:txBody>
      </p:sp>
      <p:pic>
        <p:nvPicPr>
          <p:cNvPr id="4" name="Picture 3" descr="870x489_epalivetwo760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75" y="4945897"/>
            <a:ext cx="2902988" cy="163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96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ature-canab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" y="0"/>
            <a:ext cx="912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8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 err="1"/>
              <a:t>F</a:t>
            </a:r>
            <a:r>
              <a:rPr lang="en-US" dirty="0" err="1" smtClean="0"/>
              <a:t>acteurs</a:t>
            </a:r>
            <a:r>
              <a:rPr lang="en-US" dirty="0" smtClean="0"/>
              <a:t> </a:t>
            </a:r>
            <a:r>
              <a:rPr lang="en-US" dirty="0" err="1" smtClean="0"/>
              <a:t>clés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Facteur</a:t>
            </a:r>
            <a:r>
              <a:rPr lang="en-US" dirty="0" smtClean="0"/>
              <a:t> technique. </a:t>
            </a:r>
          </a:p>
          <a:p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technico-tactique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Facteur</a:t>
            </a:r>
            <a:r>
              <a:rPr lang="en-US" dirty="0" smtClean="0"/>
              <a:t> physique.</a:t>
            </a:r>
          </a:p>
          <a:p>
            <a:r>
              <a:rPr lang="en-US" dirty="0" err="1" smtClean="0"/>
              <a:t>Facteur</a:t>
            </a:r>
            <a:r>
              <a:rPr lang="en-US" dirty="0" smtClean="0"/>
              <a:t> mental.</a:t>
            </a:r>
          </a:p>
          <a:p>
            <a:r>
              <a:rPr lang="en-US" dirty="0" err="1" smtClean="0"/>
              <a:t>Facteur</a:t>
            </a:r>
            <a:r>
              <a:rPr lang="en-US" dirty="0" smtClean="0"/>
              <a:t> social.</a:t>
            </a:r>
          </a:p>
          <a:p>
            <a:r>
              <a:rPr lang="en-US" dirty="0" err="1" smtClean="0"/>
              <a:t>Facteur</a:t>
            </a:r>
            <a:r>
              <a:rPr lang="en-US" dirty="0" smtClean="0"/>
              <a:t> chance.</a:t>
            </a:r>
            <a:endParaRPr lang="en-US" dirty="0"/>
          </a:p>
        </p:txBody>
      </p:sp>
      <p:pic>
        <p:nvPicPr>
          <p:cNvPr id="4" name="Picture 3" descr="Photo-sport-sans-quadrill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15" y="4288826"/>
            <a:ext cx="3893373" cy="196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3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</a:t>
            </a:r>
            <a:r>
              <a:rPr lang="en-US" dirty="0" smtClean="0"/>
              <a:t> technique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 des </a:t>
            </a:r>
            <a:r>
              <a:rPr lang="en-US" dirty="0" err="1" smtClean="0"/>
              <a:t>gestes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présicion</a:t>
            </a:r>
            <a:r>
              <a:rPr lang="en-US" dirty="0" smtClean="0"/>
              <a:t> technique.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vitesse</a:t>
            </a:r>
            <a:r>
              <a:rPr lang="en-US" dirty="0" smtClean="0"/>
              <a:t> </a:t>
            </a:r>
            <a:r>
              <a:rPr lang="en-US" dirty="0" err="1" smtClean="0"/>
              <a:t>d’exécution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variété</a:t>
            </a:r>
            <a:r>
              <a:rPr lang="en-US" dirty="0" smtClean="0"/>
              <a:t> technique.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capacité</a:t>
            </a:r>
            <a:r>
              <a:rPr lang="en-US" dirty="0" smtClean="0"/>
              <a:t> </a:t>
            </a:r>
            <a:r>
              <a:rPr lang="en-US" dirty="0" err="1" smtClean="0"/>
              <a:t>d’enchaînement</a:t>
            </a:r>
            <a:r>
              <a:rPr lang="en-US" dirty="0" smtClean="0"/>
              <a:t> (coordination).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qualité</a:t>
            </a:r>
            <a:r>
              <a:rPr lang="en-US" dirty="0" smtClean="0"/>
              <a:t> des </a:t>
            </a:r>
            <a:r>
              <a:rPr lang="en-US" dirty="0" err="1" smtClean="0"/>
              <a:t>déplacements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8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Facteur</a:t>
            </a:r>
            <a:r>
              <a:rPr lang="en-US" dirty="0" smtClean="0"/>
              <a:t> </a:t>
            </a:r>
            <a:r>
              <a:rPr lang="en-US" dirty="0" err="1" smtClean="0"/>
              <a:t>technico-tactique</a:t>
            </a:r>
            <a:r>
              <a:rPr lang="en-US" dirty="0" smtClean="0"/>
              <a:t> (</a:t>
            </a:r>
            <a:r>
              <a:rPr lang="en-US" dirty="0" err="1" smtClean="0"/>
              <a:t>stratégie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Capacité</a:t>
            </a:r>
            <a:r>
              <a:rPr lang="en-US" dirty="0" smtClean="0"/>
              <a:t> </a:t>
            </a:r>
            <a:r>
              <a:rPr lang="en-US" dirty="0" err="1" smtClean="0"/>
              <a:t>d’analyse</a:t>
            </a:r>
            <a:r>
              <a:rPr lang="en-US" dirty="0" smtClean="0"/>
              <a:t> en temps </a:t>
            </a:r>
            <a:r>
              <a:rPr lang="en-US" dirty="0" err="1" smtClean="0"/>
              <a:t>réel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situation.</a:t>
            </a:r>
          </a:p>
          <a:p>
            <a:r>
              <a:rPr lang="en-US" dirty="0" err="1" smtClean="0"/>
              <a:t>Mettre</a:t>
            </a:r>
            <a:r>
              <a:rPr lang="en-US" dirty="0" smtClean="0"/>
              <a:t> en place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stratégie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réponse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Connaissance</a:t>
            </a:r>
            <a:r>
              <a:rPr lang="en-US" dirty="0" smtClean="0"/>
              <a:t> de </a:t>
            </a:r>
            <a:r>
              <a:rPr lang="en-US" dirty="0" err="1" smtClean="0"/>
              <a:t>l’adversaire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Gestion</a:t>
            </a:r>
            <a:r>
              <a:rPr lang="en-US" dirty="0" smtClean="0"/>
              <a:t> du score.</a:t>
            </a:r>
          </a:p>
          <a:p>
            <a:r>
              <a:rPr lang="en-US" dirty="0" err="1" smtClean="0"/>
              <a:t>Connaissance</a:t>
            </a:r>
            <a:r>
              <a:rPr lang="en-US" dirty="0" smtClean="0"/>
              <a:t> du </a:t>
            </a:r>
            <a:r>
              <a:rPr lang="en-US" dirty="0" err="1" smtClean="0"/>
              <a:t>réglement</a:t>
            </a:r>
            <a:r>
              <a:rPr lang="en-US" dirty="0" smtClean="0"/>
              <a:t> et </a:t>
            </a:r>
            <a:r>
              <a:rPr lang="en-US" dirty="0" err="1" smtClean="0"/>
              <a:t>adversaire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180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</a:t>
            </a:r>
            <a:r>
              <a:rPr lang="en-US" dirty="0" smtClean="0"/>
              <a:t> physique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Capacités</a:t>
            </a:r>
            <a:r>
              <a:rPr lang="en-US" dirty="0" smtClean="0"/>
              <a:t> </a:t>
            </a:r>
            <a:r>
              <a:rPr lang="en-US" dirty="0" err="1" smtClean="0"/>
              <a:t>énergétiques</a:t>
            </a:r>
            <a:r>
              <a:rPr lang="en-US" dirty="0" smtClean="0"/>
              <a:t> et cardio-</a:t>
            </a:r>
            <a:r>
              <a:rPr lang="en-US" dirty="0" err="1" smtClean="0"/>
              <a:t>vasculaires</a:t>
            </a:r>
            <a:r>
              <a:rPr lang="en-US" dirty="0" smtClean="0"/>
              <a:t> ( endurance, résistance)</a:t>
            </a:r>
          </a:p>
          <a:p>
            <a:r>
              <a:rPr lang="en-US" dirty="0" smtClean="0"/>
              <a:t>Les </a:t>
            </a:r>
            <a:r>
              <a:rPr lang="en-US" dirty="0" err="1" smtClean="0"/>
              <a:t>capacités</a:t>
            </a:r>
            <a:r>
              <a:rPr lang="en-US" dirty="0" smtClean="0"/>
              <a:t> </a:t>
            </a:r>
            <a:r>
              <a:rPr lang="en-US" dirty="0" err="1" smtClean="0"/>
              <a:t>musculaires</a:t>
            </a:r>
            <a:r>
              <a:rPr lang="en-US" dirty="0" smtClean="0"/>
              <a:t> ( </a:t>
            </a:r>
            <a:r>
              <a:rPr lang="en-US" dirty="0" err="1" smtClean="0"/>
              <a:t>explosivité</a:t>
            </a:r>
            <a:r>
              <a:rPr lang="en-US" dirty="0" smtClean="0"/>
              <a:t>, force, </a:t>
            </a:r>
            <a:r>
              <a:rPr lang="en-US" dirty="0" err="1" smtClean="0"/>
              <a:t>souplesse</a:t>
            </a:r>
            <a:r>
              <a:rPr lang="is-IS" dirty="0" smtClean="0"/>
              <a:t>…)</a:t>
            </a:r>
          </a:p>
          <a:p>
            <a:endParaRPr lang="en-US" dirty="0"/>
          </a:p>
        </p:txBody>
      </p:sp>
      <p:pic>
        <p:nvPicPr>
          <p:cNvPr id="4" name="Picture 3" descr="graduate-diploma-high-performance-sp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70" y="4149562"/>
            <a:ext cx="3664201" cy="244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9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</a:t>
            </a:r>
            <a:r>
              <a:rPr lang="en-US" dirty="0" smtClean="0"/>
              <a:t> mental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Confiance</a:t>
            </a:r>
            <a:r>
              <a:rPr lang="en-US" dirty="0" smtClean="0"/>
              <a:t> en </a:t>
            </a:r>
            <a:r>
              <a:rPr lang="en-US" dirty="0" err="1" smtClean="0"/>
              <a:t>soi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Motivation , </a:t>
            </a:r>
            <a:r>
              <a:rPr lang="en-US" dirty="0" err="1" smtClean="0"/>
              <a:t>l’envie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Capacité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se faire </a:t>
            </a:r>
            <a:r>
              <a:rPr lang="en-US" dirty="0" err="1" smtClean="0"/>
              <a:t>plaisir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Maîtrise</a:t>
            </a:r>
            <a:r>
              <a:rPr lang="en-US" dirty="0" smtClean="0"/>
              <a:t> </a:t>
            </a:r>
            <a:r>
              <a:rPr lang="en-US" dirty="0" err="1" smtClean="0"/>
              <a:t>émotionnelle</a:t>
            </a:r>
            <a:r>
              <a:rPr lang="en-US" dirty="0" smtClean="0"/>
              <a:t>( </a:t>
            </a:r>
            <a:r>
              <a:rPr lang="en-US" dirty="0" err="1" smtClean="0"/>
              <a:t>gestion</a:t>
            </a:r>
            <a:r>
              <a:rPr lang="en-US" dirty="0" smtClean="0"/>
              <a:t> du stress).</a:t>
            </a:r>
          </a:p>
          <a:p>
            <a:r>
              <a:rPr lang="en-US" dirty="0" err="1" smtClean="0"/>
              <a:t>Capacité</a:t>
            </a:r>
            <a:r>
              <a:rPr lang="en-US" dirty="0" smtClean="0"/>
              <a:t> de concentration.</a:t>
            </a:r>
          </a:p>
          <a:p>
            <a:r>
              <a:rPr lang="en-US" dirty="0" err="1" smtClean="0"/>
              <a:t>Capacité</a:t>
            </a:r>
            <a:r>
              <a:rPr lang="en-US" dirty="0" smtClean="0"/>
              <a:t> de </a:t>
            </a:r>
            <a:r>
              <a:rPr lang="en-US" dirty="0" err="1" smtClean="0"/>
              <a:t>prise</a:t>
            </a:r>
            <a:r>
              <a:rPr lang="en-US" dirty="0" smtClean="0"/>
              <a:t> de </a:t>
            </a:r>
            <a:r>
              <a:rPr lang="en-US" dirty="0" err="1" smtClean="0"/>
              <a:t>risque</a:t>
            </a:r>
            <a:r>
              <a:rPr lang="en-US" dirty="0" smtClean="0"/>
              <a:t> ( courage).</a:t>
            </a:r>
          </a:p>
          <a:p>
            <a:r>
              <a:rPr lang="en-US" dirty="0" err="1" smtClean="0"/>
              <a:t>Dépassement</a:t>
            </a:r>
            <a:r>
              <a:rPr lang="en-US" dirty="0" smtClean="0"/>
              <a:t> de </a:t>
            </a:r>
            <a:r>
              <a:rPr lang="en-US" dirty="0" err="1" smtClean="0"/>
              <a:t>soi</a:t>
            </a:r>
            <a:r>
              <a:rPr lang="en-US" dirty="0" smtClean="0"/>
              <a:t>  ( acceptation de la </a:t>
            </a:r>
            <a:r>
              <a:rPr lang="en-US" dirty="0" err="1" smtClean="0"/>
              <a:t>souffrance</a:t>
            </a:r>
            <a:r>
              <a:rPr lang="en-US" dirty="0" smtClean="0"/>
              <a:t> ).</a:t>
            </a:r>
          </a:p>
          <a:p>
            <a:r>
              <a:rPr lang="en-US" dirty="0" err="1" smtClean="0"/>
              <a:t>Capacité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agressif</a:t>
            </a:r>
            <a:r>
              <a:rPr lang="en-US" dirty="0" smtClean="0"/>
              <a:t> ( </a:t>
            </a:r>
            <a:r>
              <a:rPr lang="en-US" dirty="0" err="1" smtClean="0"/>
              <a:t>combativité</a:t>
            </a:r>
            <a:r>
              <a:rPr lang="en-US" dirty="0" smtClean="0"/>
              <a:t>, rage de </a:t>
            </a:r>
            <a:r>
              <a:rPr lang="en-US" dirty="0" err="1" smtClean="0"/>
              <a:t>vaincre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7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Facteur</a:t>
            </a:r>
            <a:r>
              <a:rPr lang="en-US" dirty="0" smtClean="0"/>
              <a:t> social (</a:t>
            </a:r>
            <a:r>
              <a:rPr lang="en-US" dirty="0" err="1" smtClean="0"/>
              <a:t>environnement</a:t>
            </a:r>
            <a:r>
              <a:rPr lang="en-US" dirty="0" smtClean="0"/>
              <a:t> </a:t>
            </a:r>
            <a:r>
              <a:rPr lang="en-US" dirty="0" err="1" smtClean="0"/>
              <a:t>Humain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</a:t>
            </a:r>
            <a:r>
              <a:rPr lang="en-US" dirty="0" err="1" smtClean="0"/>
              <a:t>entraineur</a:t>
            </a:r>
            <a:r>
              <a:rPr lang="en-US" dirty="0" smtClean="0"/>
              <a:t>/</a:t>
            </a:r>
            <a:r>
              <a:rPr lang="en-US" dirty="0" err="1" smtClean="0"/>
              <a:t>entraîné</a:t>
            </a:r>
            <a:endParaRPr lang="en-US" dirty="0" smtClean="0"/>
          </a:p>
          <a:p>
            <a:r>
              <a:rPr lang="en-US" dirty="0" err="1" smtClean="0"/>
              <a:t>Dynamique</a:t>
            </a:r>
            <a:r>
              <a:rPr lang="en-US" dirty="0" smtClean="0"/>
              <a:t> du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Situation </a:t>
            </a:r>
            <a:r>
              <a:rPr lang="en-US" dirty="0" err="1" smtClean="0"/>
              <a:t>professionelle</a:t>
            </a:r>
            <a:endParaRPr lang="en-US" dirty="0" smtClean="0"/>
          </a:p>
          <a:p>
            <a:r>
              <a:rPr lang="en-US" dirty="0" smtClean="0"/>
              <a:t>Situation </a:t>
            </a:r>
            <a:r>
              <a:rPr lang="en-US" dirty="0" err="1" smtClean="0"/>
              <a:t>familiale</a:t>
            </a:r>
            <a:r>
              <a:rPr lang="en-US" dirty="0" smtClean="0"/>
              <a:t>, affective, </a:t>
            </a:r>
            <a:r>
              <a:rPr lang="en-US" dirty="0" err="1" smtClean="0"/>
              <a:t>sexuelle</a:t>
            </a:r>
            <a:endParaRPr lang="en-US" dirty="0" smtClean="0"/>
          </a:p>
          <a:p>
            <a:r>
              <a:rPr lang="en-US" b="1" dirty="0" smtClean="0"/>
              <a:t>L’HYGIENE DE VIE.</a:t>
            </a:r>
          </a:p>
          <a:p>
            <a:endParaRPr lang="en-US" b="1" dirty="0"/>
          </a:p>
          <a:p>
            <a:r>
              <a:rPr lang="en-US" b="1" dirty="0" err="1" smtClean="0"/>
              <a:t>Facteur</a:t>
            </a:r>
            <a:r>
              <a:rPr lang="en-US" b="1" dirty="0" smtClean="0"/>
              <a:t> de non performance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071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</a:t>
            </a:r>
            <a:r>
              <a:rPr lang="en-US" dirty="0" smtClean="0"/>
              <a:t> chance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nombre</a:t>
            </a:r>
            <a:r>
              <a:rPr lang="en-US" dirty="0" smtClean="0"/>
              <a:t> et </a:t>
            </a:r>
            <a:r>
              <a:rPr lang="en-US" dirty="0" err="1" smtClean="0"/>
              <a:t>niveau</a:t>
            </a:r>
            <a:r>
              <a:rPr lang="en-US" dirty="0" smtClean="0"/>
              <a:t> des </a:t>
            </a:r>
            <a:r>
              <a:rPr lang="en-US" dirty="0" err="1" smtClean="0"/>
              <a:t>adversaires</a:t>
            </a:r>
            <a:endParaRPr lang="en-US" dirty="0" smtClean="0"/>
          </a:p>
          <a:p>
            <a:r>
              <a:rPr lang="en-US" dirty="0" smtClean="0"/>
              <a:t>Configuration des tableaux de </a:t>
            </a:r>
            <a:r>
              <a:rPr lang="en-US" dirty="0" err="1" smtClean="0"/>
              <a:t>compétitions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erreurs</a:t>
            </a:r>
            <a:r>
              <a:rPr lang="en-US" dirty="0" smtClean="0"/>
              <a:t> </a:t>
            </a:r>
            <a:r>
              <a:rPr lang="en-US" dirty="0" err="1" smtClean="0"/>
              <a:t>d’arbitrage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Blessures</a:t>
            </a:r>
            <a:r>
              <a:rPr lang="en-US" dirty="0" smtClean="0"/>
              <a:t> et abandons des </a:t>
            </a:r>
            <a:r>
              <a:rPr lang="en-US" dirty="0" err="1" smtClean="0"/>
              <a:t>adversaires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0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659</Words>
  <Application>Microsoft Macintosh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Paramètres positifs et négatifs de la performance</vt:lpstr>
      <vt:lpstr>Performance sportive ? </vt:lpstr>
      <vt:lpstr>6 Facteurs clés performance</vt:lpstr>
      <vt:lpstr>Facteur technique </vt:lpstr>
      <vt:lpstr>Facteur technico-tactique (stratégie)</vt:lpstr>
      <vt:lpstr>Facteur physique </vt:lpstr>
      <vt:lpstr>Facteur mental </vt:lpstr>
      <vt:lpstr>Facteur social (environnement Humain)</vt:lpstr>
      <vt:lpstr>Facteur chance</vt:lpstr>
      <vt:lpstr>Hygiéne de vie, récupération </vt:lpstr>
      <vt:lpstr>Le sommeil ++</vt:lpstr>
      <vt:lpstr>Nutrition équilibre alimentaire</vt:lpstr>
      <vt:lpstr>Equilibre alimentaire </vt:lpstr>
      <vt:lpstr>Equilibre alimentaire</vt:lpstr>
      <vt:lpstr>PowerPoint Presentation</vt:lpstr>
      <vt:lpstr>Hydratation </vt:lpstr>
      <vt:lpstr>Cannabis et sport</vt:lpstr>
      <vt:lpstr>cannabis</vt:lpstr>
      <vt:lpstr>cannabis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Paramètres positifs et négatifs de la performance</dc:title>
  <dc:creator>jb</dc:creator>
  <cp:lastModifiedBy>jb</cp:lastModifiedBy>
  <cp:revision>20</cp:revision>
  <dcterms:created xsi:type="dcterms:W3CDTF">2018-06-12T09:53:09Z</dcterms:created>
  <dcterms:modified xsi:type="dcterms:W3CDTF">2018-08-31T18:35:04Z</dcterms:modified>
</cp:coreProperties>
</file>